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7"/>
  </p:notesMasterIdLst>
  <p:sldIdLst>
    <p:sldId id="256" r:id="rId5"/>
    <p:sldId id="282" r:id="rId6"/>
    <p:sldId id="297" r:id="rId7"/>
    <p:sldId id="298" r:id="rId8"/>
    <p:sldId id="287" r:id="rId9"/>
    <p:sldId id="299" r:id="rId10"/>
    <p:sldId id="291" r:id="rId11"/>
    <p:sldId id="300" r:id="rId12"/>
    <p:sldId id="301" r:id="rId13"/>
    <p:sldId id="302" r:id="rId14"/>
    <p:sldId id="304" r:id="rId15"/>
    <p:sldId id="305" r:id="rId16"/>
    <p:sldId id="306" r:id="rId17"/>
    <p:sldId id="303" r:id="rId18"/>
    <p:sldId id="308" r:id="rId19"/>
    <p:sldId id="319" r:id="rId20"/>
    <p:sldId id="326" r:id="rId21"/>
    <p:sldId id="321" r:id="rId22"/>
    <p:sldId id="320" r:id="rId23"/>
    <p:sldId id="322" r:id="rId24"/>
    <p:sldId id="325" r:id="rId25"/>
    <p:sldId id="324" r:id="rId26"/>
    <p:sldId id="323" r:id="rId27"/>
    <p:sldId id="327" r:id="rId28"/>
    <p:sldId id="311" r:id="rId29"/>
    <p:sldId id="312" r:id="rId30"/>
    <p:sldId id="310" r:id="rId31"/>
    <p:sldId id="313" r:id="rId32"/>
    <p:sldId id="314" r:id="rId33"/>
    <p:sldId id="315" r:id="rId34"/>
    <p:sldId id="316" r:id="rId35"/>
    <p:sldId id="317" r:id="rId36"/>
  </p:sldIdLst>
  <p:sldSz cx="12192000" cy="6858000"/>
  <p:notesSz cx="6858000" cy="9144000"/>
  <p:embeddedFontLst>
    <p:embeddedFont>
      <p:font typeface="Pretendard Black" panose="020B0600000101010101" charset="-127"/>
      <p:bold r:id="rId38"/>
    </p:embeddedFont>
    <p:embeddedFont>
      <p:font typeface="Pretendard ExtraBold" panose="020B0600000101010101" charset="-127"/>
      <p:bold r:id="rId39"/>
    </p:embeddedFont>
    <p:embeddedFont>
      <p:font typeface="Pretendard Light" panose="020B0600000101010101" charset="-127"/>
      <p:regular r:id="rId40"/>
    </p:embeddedFont>
    <p:embeddedFont>
      <p:font typeface="Pretendard Medium" panose="020B0600000101010101" charset="-127"/>
      <p:regular r:id="rId41"/>
      <p:bold r:id="rId42"/>
    </p:embeddedFont>
    <p:embeddedFont>
      <p:font typeface="Pretendard SemiBold" panose="020B0600000101010101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주의 사항" id="{55EB7F7D-F60C-4823-B6F4-EE7A91A6F71C}">
          <p14:sldIdLst/>
        </p14:section>
        <p14:section name="템플릿 18" id="{FD95F079-54C1-4F7D-9AD3-3BF714CD634B}">
          <p14:sldIdLst>
            <p14:sldId id="256"/>
            <p14:sldId id="282"/>
            <p14:sldId id="297"/>
            <p14:sldId id="298"/>
            <p14:sldId id="287"/>
            <p14:sldId id="299"/>
            <p14:sldId id="291"/>
            <p14:sldId id="300"/>
            <p14:sldId id="301"/>
            <p14:sldId id="302"/>
            <p14:sldId id="304"/>
            <p14:sldId id="305"/>
            <p14:sldId id="306"/>
            <p14:sldId id="303"/>
            <p14:sldId id="308"/>
            <p14:sldId id="319"/>
            <p14:sldId id="326"/>
            <p14:sldId id="321"/>
            <p14:sldId id="320"/>
            <p14:sldId id="322"/>
            <p14:sldId id="325"/>
            <p14:sldId id="324"/>
            <p14:sldId id="323"/>
            <p14:sldId id="327"/>
            <p14:sldId id="311"/>
            <p14:sldId id="312"/>
            <p14:sldId id="310"/>
            <p14:sldId id="313"/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500"/>
    <a:srgbClr val="4C4C4C"/>
    <a:srgbClr val="E6E6E6"/>
    <a:srgbClr val="806700"/>
    <a:srgbClr val="DFDFDF"/>
    <a:srgbClr val="B7B7B7"/>
    <a:srgbClr val="FFA600"/>
    <a:srgbClr val="028B3A"/>
    <a:srgbClr val="0E0E16"/>
    <a:srgbClr val="303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90"/>
      </p:cViewPr>
      <p:guideLst>
        <p:guide orient="horz" pos="22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ONJU" userId="7439de8ed654548e" providerId="LiveId" clId="{A84D0968-27CC-4751-AB7F-B45F58F51A6C}"/>
    <pc:docChg chg="undo custSel addSld modSld sldOrd">
      <pc:chgData name="YEONJU" userId="7439de8ed654548e" providerId="LiveId" clId="{A84D0968-27CC-4751-AB7F-B45F58F51A6C}" dt="2024-07-17T00:40:39.424" v="125" actId="1037"/>
      <pc:docMkLst>
        <pc:docMk/>
      </pc:docMkLst>
      <pc:sldChg chg="delSp modSp mod">
        <pc:chgData name="YEONJU" userId="7439de8ed654548e" providerId="LiveId" clId="{A84D0968-27CC-4751-AB7F-B45F58F51A6C}" dt="2024-07-17T00:26:01.956" v="28" actId="478"/>
        <pc:sldMkLst>
          <pc:docMk/>
          <pc:sldMk cId="1892089047" sldId="308"/>
        </pc:sldMkLst>
        <pc:spChg chg="del">
          <ac:chgData name="YEONJU" userId="7439de8ed654548e" providerId="LiveId" clId="{A84D0968-27CC-4751-AB7F-B45F58F51A6C}" dt="2024-07-17T00:26:01.956" v="28" actId="478"/>
          <ac:spMkLst>
            <pc:docMk/>
            <pc:sldMk cId="1892089047" sldId="308"/>
            <ac:spMk id="3" creationId="{6B137A89-34E5-F81C-BDF9-ED65CCB87801}"/>
          </ac:spMkLst>
        </pc:spChg>
        <pc:spChg chg="mod">
          <ac:chgData name="YEONJU" userId="7439de8ed654548e" providerId="LiveId" clId="{A84D0968-27CC-4751-AB7F-B45F58F51A6C}" dt="2024-07-17T00:25:59.076" v="27" actId="207"/>
          <ac:spMkLst>
            <pc:docMk/>
            <pc:sldMk cId="1892089047" sldId="308"/>
            <ac:spMk id="12" creationId="{1C60AE81-3F5B-49AA-AD9E-5AF47BD2E3B3}"/>
          </ac:spMkLst>
        </pc:spChg>
      </pc:sldChg>
      <pc:sldChg chg="modSp mod">
        <pc:chgData name="YEONJU" userId="7439de8ed654548e" providerId="LiveId" clId="{A84D0968-27CC-4751-AB7F-B45F58F51A6C}" dt="2024-07-17T00:40:39.424" v="125" actId="1037"/>
        <pc:sldMkLst>
          <pc:docMk/>
          <pc:sldMk cId="2505176819" sldId="316"/>
        </pc:sldMkLst>
        <pc:spChg chg="mod">
          <ac:chgData name="YEONJU" userId="7439de8ed654548e" providerId="LiveId" clId="{A84D0968-27CC-4751-AB7F-B45F58F51A6C}" dt="2024-07-17T00:40:39.424" v="125" actId="1037"/>
          <ac:spMkLst>
            <pc:docMk/>
            <pc:sldMk cId="2505176819" sldId="316"/>
            <ac:spMk id="4" creationId="{D578911E-F44F-A476-CC5C-4AA569E40DA1}"/>
          </ac:spMkLst>
        </pc:spChg>
        <pc:spChg chg="mod">
          <ac:chgData name="YEONJU" userId="7439de8ed654548e" providerId="LiveId" clId="{A84D0968-27CC-4751-AB7F-B45F58F51A6C}" dt="2024-07-17T00:40:39.424" v="125" actId="1037"/>
          <ac:spMkLst>
            <pc:docMk/>
            <pc:sldMk cId="2505176819" sldId="316"/>
            <ac:spMk id="17" creationId="{9FD214B7-35F8-8620-7580-409D050CD2E3}"/>
          </ac:spMkLst>
        </pc:spChg>
        <pc:spChg chg="mod">
          <ac:chgData name="YEONJU" userId="7439de8ed654548e" providerId="LiveId" clId="{A84D0968-27CC-4751-AB7F-B45F58F51A6C}" dt="2024-07-17T00:40:39.424" v="125" actId="1037"/>
          <ac:spMkLst>
            <pc:docMk/>
            <pc:sldMk cId="2505176819" sldId="316"/>
            <ac:spMk id="18" creationId="{6EDBE41D-4ABD-2062-5005-58B023F5C05B}"/>
          </ac:spMkLst>
        </pc:spChg>
        <pc:spChg chg="mod">
          <ac:chgData name="YEONJU" userId="7439de8ed654548e" providerId="LiveId" clId="{A84D0968-27CC-4751-AB7F-B45F58F51A6C}" dt="2024-07-17T00:40:39.424" v="125" actId="1037"/>
          <ac:spMkLst>
            <pc:docMk/>
            <pc:sldMk cId="2505176819" sldId="316"/>
            <ac:spMk id="53" creationId="{B02359E0-5774-43E6-A693-27D8DB20AC58}"/>
          </ac:spMkLst>
        </pc:spChg>
      </pc:sldChg>
      <pc:sldChg chg="delSp modSp mod">
        <pc:chgData name="YEONJU" userId="7439de8ed654548e" providerId="LiveId" clId="{A84D0968-27CC-4751-AB7F-B45F58F51A6C}" dt="2024-07-17T00:37:29.116" v="40" actId="1076"/>
        <pc:sldMkLst>
          <pc:docMk/>
          <pc:sldMk cId="1343951103" sldId="322"/>
        </pc:sldMkLst>
        <pc:spChg chg="del">
          <ac:chgData name="YEONJU" userId="7439de8ed654548e" providerId="LiveId" clId="{A84D0968-27CC-4751-AB7F-B45F58F51A6C}" dt="2024-07-17T00:36:49.608" v="36" actId="21"/>
          <ac:spMkLst>
            <pc:docMk/>
            <pc:sldMk cId="1343951103" sldId="322"/>
            <ac:spMk id="11" creationId="{2173A47E-9E0F-416E-8066-7CC5FAE4E9F9}"/>
          </ac:spMkLst>
        </pc:spChg>
        <pc:spChg chg="mod">
          <ac:chgData name="YEONJU" userId="7439de8ed654548e" providerId="LiveId" clId="{A84D0968-27CC-4751-AB7F-B45F58F51A6C}" dt="2024-07-17T00:36:32.597" v="35" actId="6549"/>
          <ac:spMkLst>
            <pc:docMk/>
            <pc:sldMk cId="1343951103" sldId="322"/>
            <ac:spMk id="16" creationId="{A0CF56F1-E8FA-8700-98F1-F4588D0F6557}"/>
          </ac:spMkLst>
        </pc:spChg>
        <pc:spChg chg="mod">
          <ac:chgData name="YEONJU" userId="7439de8ed654548e" providerId="LiveId" clId="{A84D0968-27CC-4751-AB7F-B45F58F51A6C}" dt="2024-07-17T00:37:19.692" v="39" actId="1076"/>
          <ac:spMkLst>
            <pc:docMk/>
            <pc:sldMk cId="1343951103" sldId="322"/>
            <ac:spMk id="20" creationId="{7F359C72-6DA8-4993-8BF8-CCF40B167BAB}"/>
          </ac:spMkLst>
        </pc:spChg>
        <pc:spChg chg="mod">
          <ac:chgData name="YEONJU" userId="7439de8ed654548e" providerId="LiveId" clId="{A84D0968-27CC-4751-AB7F-B45F58F51A6C}" dt="2024-07-17T00:37:29.116" v="40" actId="1076"/>
          <ac:spMkLst>
            <pc:docMk/>
            <pc:sldMk cId="1343951103" sldId="322"/>
            <ac:spMk id="21" creationId="{3155B731-A876-4357-B42B-AF54094C133B}"/>
          </ac:spMkLst>
        </pc:spChg>
        <pc:spChg chg="mod">
          <ac:chgData name="YEONJU" userId="7439de8ed654548e" providerId="LiveId" clId="{A84D0968-27CC-4751-AB7F-B45F58F51A6C}" dt="2024-07-17T00:37:29.116" v="40" actId="1076"/>
          <ac:spMkLst>
            <pc:docMk/>
            <pc:sldMk cId="1343951103" sldId="322"/>
            <ac:spMk id="22" creationId="{D4B9D035-04F3-44C0-9A65-B682041C7943}"/>
          </ac:spMkLst>
        </pc:spChg>
        <pc:picChg chg="mod">
          <ac:chgData name="YEONJU" userId="7439de8ed654548e" providerId="LiveId" clId="{A84D0968-27CC-4751-AB7F-B45F58F51A6C}" dt="2024-07-17T00:37:29.116" v="40" actId="1076"/>
          <ac:picMkLst>
            <pc:docMk/>
            <pc:sldMk cId="1343951103" sldId="322"/>
            <ac:picMk id="4" creationId="{527963A2-C7DD-4BCC-8C8B-8341ECC24741}"/>
          </ac:picMkLst>
        </pc:picChg>
        <pc:picChg chg="del">
          <ac:chgData name="YEONJU" userId="7439de8ed654548e" providerId="LiveId" clId="{A84D0968-27CC-4751-AB7F-B45F58F51A6C}" dt="2024-07-17T00:36:49.608" v="36" actId="21"/>
          <ac:picMkLst>
            <pc:docMk/>
            <pc:sldMk cId="1343951103" sldId="322"/>
            <ac:picMk id="7" creationId="{CC8C16EB-AC11-4844-8986-5D06823EE972}"/>
          </ac:picMkLst>
        </pc:picChg>
        <pc:picChg chg="mod">
          <ac:chgData name="YEONJU" userId="7439de8ed654548e" providerId="LiveId" clId="{A84D0968-27CC-4751-AB7F-B45F58F51A6C}" dt="2024-07-17T00:37:19.692" v="39" actId="1076"/>
          <ac:picMkLst>
            <pc:docMk/>
            <pc:sldMk cId="1343951103" sldId="322"/>
            <ac:picMk id="9" creationId="{3A3E028A-57D4-488D-82E2-CDBBA5ACE6BD}"/>
          </ac:picMkLst>
        </pc:picChg>
        <pc:picChg chg="mod">
          <ac:chgData name="YEONJU" userId="7439de8ed654548e" providerId="LiveId" clId="{A84D0968-27CC-4751-AB7F-B45F58F51A6C}" dt="2024-07-17T00:37:29.116" v="40" actId="1076"/>
          <ac:picMkLst>
            <pc:docMk/>
            <pc:sldMk cId="1343951103" sldId="322"/>
            <ac:picMk id="19" creationId="{B44DBD78-D2D2-4BF0-9557-2CB701C5AFC6}"/>
          </ac:picMkLst>
        </pc:picChg>
      </pc:sldChg>
      <pc:sldChg chg="addSp delSp modSp mod ord">
        <pc:chgData name="YEONJU" userId="7439de8ed654548e" providerId="LiveId" clId="{A84D0968-27CC-4751-AB7F-B45F58F51A6C}" dt="2024-07-17T00:40:02.652" v="119"/>
        <pc:sldMkLst>
          <pc:docMk/>
          <pc:sldMk cId="2775318514" sldId="323"/>
        </pc:sldMkLst>
        <pc:spChg chg="del mod">
          <ac:chgData name="YEONJU" userId="7439de8ed654548e" providerId="LiveId" clId="{A84D0968-27CC-4751-AB7F-B45F58F51A6C}" dt="2024-07-17T00:38:21.508" v="107" actId="478"/>
          <ac:spMkLst>
            <pc:docMk/>
            <pc:sldMk cId="2775318514" sldId="323"/>
            <ac:spMk id="4" creationId="{FA582742-0859-4B5A-4754-EC693BEAAD5C}"/>
          </ac:spMkLst>
        </pc:spChg>
        <pc:spChg chg="mod">
          <ac:chgData name="YEONJU" userId="7439de8ed654548e" providerId="LiveId" clId="{A84D0968-27CC-4751-AB7F-B45F58F51A6C}" dt="2024-07-16T23:45:42.802" v="26" actId="1036"/>
          <ac:spMkLst>
            <pc:docMk/>
            <pc:sldMk cId="2775318514" sldId="323"/>
            <ac:spMk id="5" creationId="{EFDF5635-4398-CB84-31FD-855240B08A1B}"/>
          </ac:spMkLst>
        </pc:spChg>
        <pc:spChg chg="mod">
          <ac:chgData name="YEONJU" userId="7439de8ed654548e" providerId="LiveId" clId="{A84D0968-27CC-4751-AB7F-B45F58F51A6C}" dt="2024-07-16T23:45:42.802" v="26" actId="1036"/>
          <ac:spMkLst>
            <pc:docMk/>
            <pc:sldMk cId="2775318514" sldId="323"/>
            <ac:spMk id="7" creationId="{463E4311-F6C9-37BA-9D8B-78E52B0D2291}"/>
          </ac:spMkLst>
        </pc:spChg>
        <pc:spChg chg="del">
          <ac:chgData name="YEONJU" userId="7439de8ed654548e" providerId="LiveId" clId="{A84D0968-27CC-4751-AB7F-B45F58F51A6C}" dt="2024-07-16T23:45:02.848" v="5" actId="478"/>
          <ac:spMkLst>
            <pc:docMk/>
            <pc:sldMk cId="2775318514" sldId="323"/>
            <ac:spMk id="8" creationId="{FC406A2B-11BB-CBFC-260B-09D7798AF9DB}"/>
          </ac:spMkLst>
        </pc:spChg>
        <pc:spChg chg="mod">
          <ac:chgData name="YEONJU" userId="7439de8ed654548e" providerId="LiveId" clId="{A84D0968-27CC-4751-AB7F-B45F58F51A6C}" dt="2024-07-17T00:38:18.249" v="106" actId="207"/>
          <ac:spMkLst>
            <pc:docMk/>
            <pc:sldMk cId="2775318514" sldId="323"/>
            <ac:spMk id="16" creationId="{A0CF56F1-E8FA-8700-98F1-F4588D0F6557}"/>
          </ac:spMkLst>
        </pc:spChg>
        <pc:picChg chg="mod">
          <ac:chgData name="YEONJU" userId="7439de8ed654548e" providerId="LiveId" clId="{A84D0968-27CC-4751-AB7F-B45F58F51A6C}" dt="2024-07-16T23:45:42.802" v="26" actId="1036"/>
          <ac:picMkLst>
            <pc:docMk/>
            <pc:sldMk cId="2775318514" sldId="323"/>
            <ac:picMk id="3" creationId="{B481CC59-C6AC-5A2F-E48D-97BF5440C403}"/>
          </ac:picMkLst>
        </pc:picChg>
        <pc:picChg chg="add mod">
          <ac:chgData name="YEONJU" userId="7439de8ed654548e" providerId="LiveId" clId="{A84D0968-27CC-4751-AB7F-B45F58F51A6C}" dt="2024-07-16T23:45:42.802" v="26" actId="1036"/>
          <ac:picMkLst>
            <pc:docMk/>
            <pc:sldMk cId="2775318514" sldId="323"/>
            <ac:picMk id="11" creationId="{D477B613-78BF-4A1A-8890-1D5AC85FB63B}"/>
          </ac:picMkLst>
        </pc:picChg>
      </pc:sldChg>
      <pc:sldChg chg="addSp delSp modSp add mod modAnim">
        <pc:chgData name="YEONJU" userId="7439de8ed654548e" providerId="LiveId" clId="{A84D0968-27CC-4751-AB7F-B45F58F51A6C}" dt="2024-07-17T00:39:56.841" v="117" actId="1076"/>
        <pc:sldMkLst>
          <pc:docMk/>
          <pc:sldMk cId="987443233" sldId="327"/>
        </pc:sldMkLst>
        <pc:spChg chg="del">
          <ac:chgData name="YEONJU" userId="7439de8ed654548e" providerId="LiveId" clId="{A84D0968-27CC-4751-AB7F-B45F58F51A6C}" dt="2024-07-17T00:39:36.330" v="113" actId="478"/>
          <ac:spMkLst>
            <pc:docMk/>
            <pc:sldMk cId="987443233" sldId="327"/>
            <ac:spMk id="3" creationId="{0F5B8190-9F63-B67F-639F-4479CE65AA54}"/>
          </ac:spMkLst>
        </pc:spChg>
        <pc:spChg chg="del">
          <ac:chgData name="YEONJU" userId="7439de8ed654548e" providerId="LiveId" clId="{A84D0968-27CC-4751-AB7F-B45F58F51A6C}" dt="2024-07-17T00:39:32.818" v="112" actId="478"/>
          <ac:spMkLst>
            <pc:docMk/>
            <pc:sldMk cId="987443233" sldId="327"/>
            <ac:spMk id="12" creationId="{8AB4E1BA-4EA3-4E15-D98B-3CE4A1C32FBB}"/>
          </ac:spMkLst>
        </pc:spChg>
        <pc:spChg chg="del">
          <ac:chgData name="YEONJU" userId="7439de8ed654548e" providerId="LiveId" clId="{A84D0968-27CC-4751-AB7F-B45F58F51A6C}" dt="2024-07-17T00:39:31.865" v="111" actId="478"/>
          <ac:spMkLst>
            <pc:docMk/>
            <pc:sldMk cId="987443233" sldId="327"/>
            <ac:spMk id="13" creationId="{C16EE2AA-397A-4E17-BA2D-BB85212AC403}"/>
          </ac:spMkLst>
        </pc:spChg>
        <pc:picChg chg="add mod">
          <ac:chgData name="YEONJU" userId="7439de8ed654548e" providerId="LiveId" clId="{A84D0968-27CC-4751-AB7F-B45F58F51A6C}" dt="2024-07-17T00:39:56.841" v="117" actId="1076"/>
          <ac:picMkLst>
            <pc:docMk/>
            <pc:sldMk cId="987443233" sldId="327"/>
            <ac:picMk id="4" creationId="{28CFF298-BB09-46E8-8EFB-82060EA5CB02}"/>
          </ac:picMkLst>
        </pc:picChg>
        <pc:picChg chg="del">
          <ac:chgData name="YEONJU" userId="7439de8ed654548e" providerId="LiveId" clId="{A84D0968-27CC-4751-AB7F-B45F58F51A6C}" dt="2024-07-17T00:39:30.290" v="109" actId="478"/>
          <ac:picMkLst>
            <pc:docMk/>
            <pc:sldMk cId="987443233" sldId="327"/>
            <ac:picMk id="8" creationId="{7103A646-3A02-1A39-61D3-3C8D53407456}"/>
          </ac:picMkLst>
        </pc:picChg>
        <pc:picChg chg="del">
          <ac:chgData name="YEONJU" userId="7439de8ed654548e" providerId="LiveId" clId="{A84D0968-27CC-4751-AB7F-B45F58F51A6C}" dt="2024-07-17T00:39:30.769" v="110" actId="478"/>
          <ac:picMkLst>
            <pc:docMk/>
            <pc:sldMk cId="987443233" sldId="327"/>
            <ac:picMk id="11" creationId="{ECFDE503-715C-1FEF-EAED-C496A059AD0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구직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3913</c:v>
                </c:pt>
                <c:pt idx="1">
                  <c:v>3576</c:v>
                </c:pt>
                <c:pt idx="2">
                  <c:v>3609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48-48C1-A6CB-D8D758B03701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구인</c:v>
                </c:pt>
              </c:strCache>
            </c:strRef>
          </c:tx>
          <c:spPr>
            <a:solidFill>
              <a:srgbClr val="FFA500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1969</c:v>
                </c:pt>
                <c:pt idx="1">
                  <c:v>2406</c:v>
                </c:pt>
                <c:pt idx="2">
                  <c:v>2060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48-48C1-A6CB-D8D758B037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4898095"/>
        <c:axId val="94898575"/>
      </c:barChart>
      <c:catAx>
        <c:axId val="948980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+mn-cs"/>
              </a:defRPr>
            </a:pPr>
            <a:endParaRPr lang="ko-KR"/>
          </a:p>
        </c:txPr>
        <c:crossAx val="94898575"/>
        <c:crosses val="autoZero"/>
        <c:auto val="1"/>
        <c:lblAlgn val="ctr"/>
        <c:lblOffset val="100"/>
        <c:noMultiLvlLbl val="0"/>
      </c:catAx>
      <c:valAx>
        <c:axId val="94898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+mn-cs"/>
              </a:defRPr>
            </a:pPr>
            <a:endParaRPr lang="ko-KR"/>
          </a:p>
        </c:txPr>
        <c:crossAx val="94898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latin typeface="Pretendard Light" panose="02000403000000020004" pitchFamily="2" charset="-127"/>
          <a:ea typeface="Pretendard Light" panose="02000403000000020004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542D4-688E-48F2-A230-73C5292D3C01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C87B0-02DE-47AC-92F9-016268195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32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C87B0-02DE-47AC-92F9-016268195D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756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87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163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879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998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054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785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13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594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589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31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28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31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63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14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761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8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807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17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83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920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97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33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98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88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66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98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54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951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12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026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8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F4D46-9F4A-E0AF-0E8A-245448CEC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1CC6F4-FF41-2E63-3DD3-8FE619F3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BC656-979F-7719-8DC0-FBB78970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39F39-07E9-16D5-920D-CE881656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BA4AB-1373-CAF6-AA27-EAD1E868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23FA3-2B42-F5BC-1729-844FA5D1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DE0206-F2EB-C2C7-BBA6-EC47E8C3D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4CBCB3-6ABE-F0C8-0CBE-5341DC60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006434-6154-4526-1E04-B4BA358C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C8F94-B0B0-4AFA-44E6-EF1A4437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371FA5-E620-634D-B8CD-9A988BA99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0764EC-CFD6-1C04-15C2-E8C95ACC0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FB282-DE62-F9F1-7184-E05F3373D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1BB2D-3926-CE6D-9969-E3F249F3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AF6E85-F4DA-732A-ACC4-976D8BF7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6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B9B9C-7530-FB82-C905-6F38812D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98DB-715E-2315-2595-148B37A48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6F8A6-7CC7-9B88-C152-095CBA5C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E9E9A3-4F44-2783-1043-CEA7342C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D03B8-CA7C-46ED-6FA2-226A301A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13248-2D7C-D27A-694C-0F91F52E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CF7C03-6262-2313-7234-61FFF9680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87ED6-1BE4-1A3C-F77B-9B3257BF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E3C46A-E084-CA9F-3322-B5337667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3EC90-61CF-E2FB-3566-860E16F7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1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D5B04-07DA-7CD3-EC67-614583E7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92381-4B95-9D32-FB26-99E557602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02AB0E-4F54-B672-B064-B29B5DF87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242DC-D069-9854-FA38-C148897D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0A5B5D-4CAC-C3D7-9AEA-516AEA1E2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95D9D-087C-D779-35C9-5CDDC4C7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86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76EC7-6462-9D95-FC2D-13399B19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585E5A-7F74-650E-C301-AE0DB05A7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B28D4B-5AEF-F9F0-C362-192451368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7E85C4-BDD2-6373-DF45-AFD78BB39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621E94-C3EE-3E4D-8355-74984BDEF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DE8640-9372-094C-CABB-6311A64F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091C9B-BB20-1EC0-D4CF-5C87C327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5958A4-3C09-4A12-2CDC-285950B5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46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F4822-B9E5-2CA1-B8CF-CB4A3F9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BD8C82-8121-1F88-02AD-7187B3AA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DCDDFA-3807-3D87-7C6F-29466AC0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3CDED5-E0C0-533C-73DA-FA990245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06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849368-C250-0D44-7A1E-A5920B9D0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BE2F42-E661-64BC-992C-459CFC83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F4C6D-15E7-50B9-7FA4-D6BB19E1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73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3" pos="7287" userDrawn="1">
          <p15:clr>
            <a:srgbClr val="FBAE40"/>
          </p15:clr>
        </p15:guide>
        <p15:guide id="4" orient="horz" pos="40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79393-9C66-70F8-8038-8C5563C6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00AF5B-3744-1D53-A947-48D901876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CF8B82-E7AC-0016-69AA-348382598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FE04D-9045-1494-AC3D-05204F34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558D78-9C69-D00B-25D0-897D1F22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EEFE2D-1806-DD03-3B44-D40050DA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5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1449D-9987-B430-53C1-E8434B69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C899E8-C81D-028F-77C2-AABD56EB6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1852B0-D65E-FBF2-7F40-57A919F9D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5523BE-B88B-668E-A064-1CB7AAB5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68A94-8062-5154-6964-E5D0AB54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621D93-080F-29D6-FDF3-DD6AA2E3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4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EC13F5-72AE-5BCC-190C-C5C42701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C3B4D5-8FE0-423C-396F-2F3C2D268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180751-3CEB-D096-ACF1-A2C8DD74B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06BE98-62A0-48BB-A2AD-CCC666034390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AF029-666C-D148-ECF2-A263AD105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2268CA-B684-A3FF-CE56-446AE8F5A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F3F99-DD9E-4C2F-B694-A3774ECF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48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u2RIZL9k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hyperlink" Target="https://youtu.be/1NnXQoHre1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u2RIZL9k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youtu.be/32FdC5dr5Fw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GtwPBXtZep4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youtu.be/ABu2RIZL9k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u2RIZL9k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I-scaFRtsHU" TargetMode="Externa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youtu.be/CfDFndIcTQ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ABu2RIZL9kw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u2RIZL9kw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youtu.be/EYWRslv2AFo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u2RIZL9k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youtu.be/NzwxeGLF7f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hyperlink" Target="https://youtu.be/VBYV3hbdOLQ" TargetMode="External"/><Relationship Id="rId4" Type="http://schemas.openxmlformats.org/officeDocument/2006/relationships/hyperlink" Target="https://youtu.be/ABu2RIZL9kw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노트북, 사람, 컴퓨터, 커피잔이(가) 표시된 사진&#10;&#10;자동 생성된 설명">
            <a:extLst>
              <a:ext uri="{FF2B5EF4-FFF2-40B4-BE49-F238E27FC236}">
                <a16:creationId xmlns:a16="http://schemas.microsoft.com/office/drawing/2014/main" id="{F7D8875E-F16A-4FAC-74C6-3214C83F9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0688" y="1"/>
            <a:ext cx="5593204" cy="6852041"/>
          </a:xfrm>
          <a:custGeom>
            <a:avLst/>
            <a:gdLst>
              <a:gd name="connsiteX0" fmla="*/ 0 w 5593204"/>
              <a:gd name="connsiteY0" fmla="*/ 0 h 6852041"/>
              <a:gd name="connsiteX1" fmla="*/ 5593204 w 5593204"/>
              <a:gd name="connsiteY1" fmla="*/ 0 h 6852041"/>
              <a:gd name="connsiteX2" fmla="*/ 5593204 w 5593204"/>
              <a:gd name="connsiteY2" fmla="*/ 6852041 h 6852041"/>
              <a:gd name="connsiteX3" fmla="*/ 0 w 5593204"/>
              <a:gd name="connsiteY3" fmla="*/ 6852041 h 685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3204" h="6852041">
                <a:moveTo>
                  <a:pt x="0" y="0"/>
                </a:moveTo>
                <a:lnTo>
                  <a:pt x="5593204" y="0"/>
                </a:lnTo>
                <a:lnTo>
                  <a:pt x="5593204" y="6852041"/>
                </a:lnTo>
                <a:lnTo>
                  <a:pt x="0" y="6852041"/>
                </a:lnTo>
                <a:close/>
              </a:path>
            </a:pathLst>
          </a:cu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3927AF-29E8-E1AC-703E-C7868EB0B353}"/>
              </a:ext>
            </a:extLst>
          </p:cNvPr>
          <p:cNvSpPr/>
          <p:nvPr/>
        </p:nvSpPr>
        <p:spPr>
          <a:xfrm>
            <a:off x="6620688" y="-8103"/>
            <a:ext cx="5571312" cy="68601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CD330-2D1F-F66D-4224-AEDDA384FC6C}"/>
              </a:ext>
            </a:extLst>
          </p:cNvPr>
          <p:cNvSpPr txBox="1"/>
          <p:nvPr/>
        </p:nvSpPr>
        <p:spPr>
          <a:xfrm>
            <a:off x="1195252" y="1692316"/>
            <a:ext cx="390010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rgbClr val="FFA500"/>
                </a:solidFill>
              </a:rPr>
              <a:t>PRESENTATION</a:t>
            </a:r>
            <a:endParaRPr lang="ko-KR" altLang="en-US" dirty="0">
              <a:solidFill>
                <a:srgbClr val="FFA5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E1AFF-EB92-C9A7-322A-BB48AE7584C0}"/>
              </a:ext>
            </a:extLst>
          </p:cNvPr>
          <p:cNvSpPr txBox="1"/>
          <p:nvPr/>
        </p:nvSpPr>
        <p:spPr>
          <a:xfrm>
            <a:off x="1195252" y="688921"/>
            <a:ext cx="179696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채용플랫폼 웹페이지 개발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6252F45-F162-7F5A-05A5-3F61F75E0312}"/>
              </a:ext>
            </a:extLst>
          </p:cNvPr>
          <p:cNvCxnSpPr>
            <a:cxnSpLocks/>
          </p:cNvCxnSpPr>
          <p:nvPr/>
        </p:nvCxnSpPr>
        <p:spPr>
          <a:xfrm>
            <a:off x="0" y="3273565"/>
            <a:ext cx="12192000" cy="0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6BC6D5-AE6D-3EE7-3697-C941CE2A3FB2}"/>
              </a:ext>
            </a:extLst>
          </p:cNvPr>
          <p:cNvCxnSpPr>
            <a:cxnSpLocks/>
          </p:cNvCxnSpPr>
          <p:nvPr/>
        </p:nvCxnSpPr>
        <p:spPr>
          <a:xfrm>
            <a:off x="0" y="996014"/>
            <a:ext cx="12192000" cy="0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C2655-224D-BFF7-A293-6A26E3578D4A}"/>
              </a:ext>
            </a:extLst>
          </p:cNvPr>
          <p:cNvCxnSpPr>
            <a:cxnSpLocks/>
          </p:cNvCxnSpPr>
          <p:nvPr/>
        </p:nvCxnSpPr>
        <p:spPr>
          <a:xfrm>
            <a:off x="1023738" y="-20471"/>
            <a:ext cx="0" cy="7074414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25784EA-7FF3-A22A-2C3B-F6387C267523}"/>
              </a:ext>
            </a:extLst>
          </p:cNvPr>
          <p:cNvGrpSpPr/>
          <p:nvPr/>
        </p:nvGrpSpPr>
        <p:grpSpPr>
          <a:xfrm>
            <a:off x="1180943" y="6057295"/>
            <a:ext cx="3914413" cy="550681"/>
            <a:chOff x="1180943" y="6057295"/>
            <a:chExt cx="3558667" cy="55068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CAB4EF-B9E4-2B10-8D87-3F1A99C46A82}"/>
                </a:ext>
              </a:extLst>
            </p:cNvPr>
            <p:cNvSpPr/>
            <p:nvPr/>
          </p:nvSpPr>
          <p:spPr>
            <a:xfrm>
              <a:off x="1254304" y="6057295"/>
              <a:ext cx="3485305" cy="36269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30BF2-C684-9C3A-76DD-C36B6DC030A0}"/>
                </a:ext>
              </a:extLst>
            </p:cNvPr>
            <p:cNvSpPr txBox="1"/>
            <p:nvPr/>
          </p:nvSpPr>
          <p:spPr>
            <a:xfrm>
              <a:off x="1180943" y="6115533"/>
              <a:ext cx="355866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KDT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크로스 플랫폼 응용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SW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개발자 양성과정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F2C1B0-4D27-02F4-5CA2-05E31076B17E}"/>
              </a:ext>
            </a:extLst>
          </p:cNvPr>
          <p:cNvSpPr/>
          <p:nvPr/>
        </p:nvSpPr>
        <p:spPr>
          <a:xfrm rot="5400000" flipV="1">
            <a:off x="-1527920" y="1527922"/>
            <a:ext cx="3273566" cy="2177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F54197-A438-5A91-811F-96E75B69CDAD}"/>
              </a:ext>
            </a:extLst>
          </p:cNvPr>
          <p:cNvSpPr/>
          <p:nvPr/>
        </p:nvSpPr>
        <p:spPr>
          <a:xfrm rot="5400000" flipV="1">
            <a:off x="5762842" y="5872870"/>
            <a:ext cx="1766159" cy="204102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5403852-3B3C-4B44-8972-A4AF28AF1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5252" y="1003616"/>
            <a:ext cx="2728751" cy="69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0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19598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DataBase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설계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0980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02.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7B4B16-F11C-46D5-CA5A-FD7EC6BA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1278871"/>
            <a:ext cx="8591550" cy="517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6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325345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프로젝트 </a:t>
            </a:r>
            <a:r>
              <a:rPr lang="ko-KR" altLang="en-US" sz="2400" spc="-3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아키텍쳐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(MVC)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0980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02.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270475-9A68-4804-B65C-23F03B24A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42" y="1422934"/>
            <a:ext cx="7835551" cy="48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61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36436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Information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8367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화면 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9A4DB-497D-45F2-BE01-582A70D36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83" y="1278871"/>
            <a:ext cx="8267317" cy="498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1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16385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와이어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프레임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8367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화면 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28377A-D3A8-7865-5AAA-D870FC2C063A}"/>
              </a:ext>
            </a:extLst>
          </p:cNvPr>
          <p:cNvGrpSpPr/>
          <p:nvPr/>
        </p:nvGrpSpPr>
        <p:grpSpPr>
          <a:xfrm>
            <a:off x="1570492" y="1414730"/>
            <a:ext cx="9051015" cy="4615922"/>
            <a:chOff x="1699730" y="1414730"/>
            <a:chExt cx="9051015" cy="46159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822D862-97A6-AB86-839E-1E4E525C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598" y="1414730"/>
              <a:ext cx="5950147" cy="461592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B0FF53-02E7-AD69-ADAA-C82333160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9730" y="1414730"/>
              <a:ext cx="2884506" cy="4581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31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14414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스토리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보드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2743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04.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6C2850-3067-255D-3811-B5DD2D30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68152"/>
            <a:ext cx="102108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1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31486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개인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기업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회원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회원가입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2743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04.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1C60AE81-3F5B-49AA-AD9E-5AF47BD2E3B3}"/>
              </a:ext>
            </a:extLst>
          </p:cNvPr>
          <p:cNvSpPr txBox="1"/>
          <p:nvPr/>
        </p:nvSpPr>
        <p:spPr>
          <a:xfrm>
            <a:off x="10223713" y="662704"/>
            <a:ext cx="1542141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시연영상보기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75A877-16BC-430F-891F-0DA618323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882" y="1222096"/>
            <a:ext cx="938823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9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58346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개인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회원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로그인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이력서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등록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,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조회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,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수정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,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삭제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2743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04.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C148A2-7997-4AAC-A59F-D111F4E5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35" y="1535836"/>
            <a:ext cx="3024000" cy="50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B3211D-FECA-40A2-9E8C-8CDB31881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8" r="12309"/>
          <a:stretch/>
        </p:blipFill>
        <p:spPr>
          <a:xfrm>
            <a:off x="4316876" y="1535836"/>
            <a:ext cx="3124940" cy="4279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6B31CE-D50D-4CD5-9D00-B3657333D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034" y="4183501"/>
            <a:ext cx="5874065" cy="23923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C8254E-3286-4737-A4B1-66BEB100065F}"/>
              </a:ext>
            </a:extLst>
          </p:cNvPr>
          <p:cNvSpPr txBox="1"/>
          <p:nvPr/>
        </p:nvSpPr>
        <p:spPr>
          <a:xfrm>
            <a:off x="624115" y="1177720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이력서 등록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08E6C-3401-44A8-A4F3-BFF03307199A}"/>
              </a:ext>
            </a:extLst>
          </p:cNvPr>
          <p:cNvSpPr txBox="1"/>
          <p:nvPr/>
        </p:nvSpPr>
        <p:spPr>
          <a:xfrm>
            <a:off x="4185377" y="1144455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이력서 조회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수정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F2B3EC-DAF4-40CB-9223-5C340A6488F6}"/>
              </a:ext>
            </a:extLst>
          </p:cNvPr>
          <p:cNvSpPr txBox="1"/>
          <p:nvPr/>
        </p:nvSpPr>
        <p:spPr>
          <a:xfrm>
            <a:off x="9699890" y="3773464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이력서 삭제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05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303384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개인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회원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입사지원 관리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2743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04.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hlinkClick r:id="rId3"/>
            <a:extLst>
              <a:ext uri="{FF2B5EF4-FFF2-40B4-BE49-F238E27FC236}">
                <a16:creationId xmlns:a16="http://schemas.microsoft.com/office/drawing/2014/main" id="{F88ECB12-D660-4287-9159-F228A94DFC12}"/>
              </a:ext>
            </a:extLst>
          </p:cNvPr>
          <p:cNvSpPr txBox="1"/>
          <p:nvPr/>
        </p:nvSpPr>
        <p:spPr>
          <a:xfrm>
            <a:off x="10223713" y="662704"/>
            <a:ext cx="1542141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시연영상보기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C8254E-3286-4737-A4B1-66BEB100065F}"/>
              </a:ext>
            </a:extLst>
          </p:cNvPr>
          <p:cNvSpPr txBox="1"/>
          <p:nvPr/>
        </p:nvSpPr>
        <p:spPr>
          <a:xfrm>
            <a:off x="1224543" y="1583853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입사지원관리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29FE3-EE1D-44B7-AD25-7AFA4F4E7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472" y="1886554"/>
            <a:ext cx="9428085" cy="382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8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77675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개인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회원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이메일 찾기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비밀번호 찾기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회원정보 수정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회원탈퇴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2743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04.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31AA41-A587-4724-B2A1-70068744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06" y="1580224"/>
            <a:ext cx="2969627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EB9507-452B-40B5-BC73-4474F62E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067" y="1580224"/>
            <a:ext cx="4173559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4D69EE-3BC6-4925-AD3B-7AFEBEDCB0C7}"/>
              </a:ext>
            </a:extLst>
          </p:cNvPr>
          <p:cNvSpPr txBox="1"/>
          <p:nvPr/>
        </p:nvSpPr>
        <p:spPr>
          <a:xfrm>
            <a:off x="624115" y="1177720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이메일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비밀번호 찾기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2E74C-71EF-446D-A8E2-78EF9A330FE5}"/>
              </a:ext>
            </a:extLst>
          </p:cNvPr>
          <p:cNvSpPr txBox="1"/>
          <p:nvPr/>
        </p:nvSpPr>
        <p:spPr>
          <a:xfrm>
            <a:off x="5339799" y="1177720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 수정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97C79F-3AE6-43A1-865D-65B976BB3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914" y="4100224"/>
            <a:ext cx="3251295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497845F-BA0D-4CF6-B007-1A72BC963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655" y="4100224"/>
            <a:ext cx="2043658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269B06-EB80-4BDD-8B4C-0C996A74270D}"/>
              </a:ext>
            </a:extLst>
          </p:cNvPr>
          <p:cNvSpPr txBox="1"/>
          <p:nvPr/>
        </p:nvSpPr>
        <p:spPr>
          <a:xfrm>
            <a:off x="10199378" y="3691579"/>
            <a:ext cx="1189933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탈퇴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DE388864-3058-4602-B921-99731AEC480A}"/>
              </a:ext>
            </a:extLst>
          </p:cNvPr>
          <p:cNvSpPr txBox="1"/>
          <p:nvPr/>
        </p:nvSpPr>
        <p:spPr>
          <a:xfrm>
            <a:off x="10223713" y="662704"/>
            <a:ext cx="1542141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시연영상보기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02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62610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개인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회원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받은 제안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최근 본 공고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스크랩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관심 기업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2743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04.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67C5DE5E-4345-4D0D-A7C3-50DB3E2D6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59" y="1209396"/>
            <a:ext cx="8622654" cy="5400000"/>
          </a:xfrm>
          <a:prstGeom prst="rect">
            <a:avLst/>
          </a:prstGeom>
        </p:spPr>
      </p:pic>
      <p:sp>
        <p:nvSpPr>
          <p:cNvPr id="14" name="TextBox 13">
            <a:hlinkClick r:id="rId3"/>
            <a:extLst>
              <a:ext uri="{FF2B5EF4-FFF2-40B4-BE49-F238E27FC236}">
                <a16:creationId xmlns:a16="http://schemas.microsoft.com/office/drawing/2014/main" id="{C176A584-0603-4316-94E5-0926B0C2156B}"/>
              </a:ext>
            </a:extLst>
          </p:cNvPr>
          <p:cNvSpPr txBox="1"/>
          <p:nvPr/>
        </p:nvSpPr>
        <p:spPr>
          <a:xfrm>
            <a:off x="10223713" y="662704"/>
            <a:ext cx="1542141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시연영상보기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27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0C63BA-F2C3-E9D9-D291-037656502E4E}"/>
              </a:ext>
            </a:extLst>
          </p:cNvPr>
          <p:cNvCxnSpPr>
            <a:cxnSpLocks/>
          </p:cNvCxnSpPr>
          <p:nvPr/>
        </p:nvCxnSpPr>
        <p:spPr>
          <a:xfrm flipH="1">
            <a:off x="11168262" y="-20471"/>
            <a:ext cx="0" cy="7074414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사람, 사무용품, 친필, 사무 기기이(가) 표시된 사진&#10;&#10;자동 생성된 설명">
            <a:extLst>
              <a:ext uri="{FF2B5EF4-FFF2-40B4-BE49-F238E27FC236}">
                <a16:creationId xmlns:a16="http://schemas.microsoft.com/office/drawing/2014/main" id="{A9D2F369-A6C3-A9EF-B08F-6DD8B472D5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4151084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7AF8BEF-B3DB-0801-BB0F-DFB7FF7E39D2}"/>
              </a:ext>
            </a:extLst>
          </p:cNvPr>
          <p:cNvSpPr/>
          <p:nvPr/>
        </p:nvSpPr>
        <p:spPr>
          <a:xfrm>
            <a:off x="1" y="-1"/>
            <a:ext cx="4151083" cy="6837529"/>
          </a:xfrm>
          <a:prstGeom prst="rect">
            <a:avLst/>
          </a:prstGeom>
          <a:solidFill>
            <a:srgbClr val="FFA5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61CFFDF-554C-C352-FFB6-85226E073E86}"/>
              </a:ext>
            </a:extLst>
          </p:cNvPr>
          <p:cNvGrpSpPr/>
          <p:nvPr/>
        </p:nvGrpSpPr>
        <p:grpSpPr>
          <a:xfrm>
            <a:off x="558580" y="571214"/>
            <a:ext cx="2846025" cy="803546"/>
            <a:chOff x="892012" y="571214"/>
            <a:chExt cx="2846025" cy="8035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979BD4-95A3-556B-A44E-9BB63D48EA6F}"/>
                </a:ext>
              </a:extLst>
            </p:cNvPr>
            <p:cNvSpPr txBox="1"/>
            <p:nvPr/>
          </p:nvSpPr>
          <p:spPr>
            <a:xfrm>
              <a:off x="1079910" y="571214"/>
              <a:ext cx="247022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4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E3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r>
                <a:rPr lang="en-US" altLang="ko-KR">
                  <a:solidFill>
                    <a:schemeClr val="bg1"/>
                  </a:solidFill>
                </a:rPr>
                <a:t>CONTEXT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BFF05E-1714-47A1-CD9A-F2D0B6FF9BB7}"/>
                </a:ext>
              </a:extLst>
            </p:cNvPr>
            <p:cNvSpPr txBox="1"/>
            <p:nvPr/>
          </p:nvSpPr>
          <p:spPr>
            <a:xfrm>
              <a:off x="892012" y="1159316"/>
              <a:ext cx="28460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목차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606D56B-9E68-8B14-EA80-D2B9B0360EC2}"/>
              </a:ext>
            </a:extLst>
          </p:cNvPr>
          <p:cNvSpPr txBox="1"/>
          <p:nvPr/>
        </p:nvSpPr>
        <p:spPr>
          <a:xfrm flipH="1">
            <a:off x="1806080" y="4262966"/>
            <a:ext cx="178734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r"/>
            <a:r>
              <a:rPr lang="en-US" altLang="ko-KR" spc="-150" dirty="0">
                <a:solidFill>
                  <a:schemeClr val="bg1">
                    <a:alpha val="53000"/>
                  </a:schemeClr>
                </a:solidFill>
              </a:rPr>
              <a:t>JUNION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2EB2A2-F4A1-C0AC-D026-9F1BB61119DB}"/>
              </a:ext>
            </a:extLst>
          </p:cNvPr>
          <p:cNvSpPr txBox="1"/>
          <p:nvPr/>
        </p:nvSpPr>
        <p:spPr>
          <a:xfrm flipH="1">
            <a:off x="1376756" y="4855411"/>
            <a:ext cx="221214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5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3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r"/>
            <a:r>
              <a:rPr lang="en-US" altLang="ko-KR" sz="4000" dirty="0"/>
              <a:t>PROJECT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30E09-0E5E-B5E6-19A7-EA54D5A8AD19}"/>
              </a:ext>
            </a:extLst>
          </p:cNvPr>
          <p:cNvSpPr txBox="1"/>
          <p:nvPr/>
        </p:nvSpPr>
        <p:spPr>
          <a:xfrm flipH="1">
            <a:off x="1608388" y="5619791"/>
            <a:ext cx="18979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53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개발자를 위한 채용플랫폼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4688EA7-27FB-FB18-9ED6-D1A45D24FFDF}"/>
              </a:ext>
            </a:extLst>
          </p:cNvPr>
          <p:cNvCxnSpPr>
            <a:cxnSpLocks/>
          </p:cNvCxnSpPr>
          <p:nvPr/>
        </p:nvCxnSpPr>
        <p:spPr>
          <a:xfrm>
            <a:off x="2557366" y="5515059"/>
            <a:ext cx="948979" cy="0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  <a:alpha val="9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0357683-930A-15BF-F2E0-A09EAF90D74E}"/>
              </a:ext>
            </a:extLst>
          </p:cNvPr>
          <p:cNvCxnSpPr>
            <a:cxnSpLocks/>
          </p:cNvCxnSpPr>
          <p:nvPr/>
        </p:nvCxnSpPr>
        <p:spPr>
          <a:xfrm flipH="1">
            <a:off x="3310656" y="972987"/>
            <a:ext cx="8663619" cy="0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58A05A7-2942-7E00-1432-70964FA14D35}"/>
              </a:ext>
            </a:extLst>
          </p:cNvPr>
          <p:cNvCxnSpPr>
            <a:cxnSpLocks/>
          </p:cNvCxnSpPr>
          <p:nvPr/>
        </p:nvCxnSpPr>
        <p:spPr>
          <a:xfrm flipH="1">
            <a:off x="0" y="972987"/>
            <a:ext cx="652530" cy="0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13090B-71FB-F3A5-1F18-4F988350674F}"/>
              </a:ext>
            </a:extLst>
          </p:cNvPr>
          <p:cNvSpPr/>
          <p:nvPr/>
        </p:nvSpPr>
        <p:spPr>
          <a:xfrm rot="16200000" flipH="1" flipV="1">
            <a:off x="10446354" y="1527922"/>
            <a:ext cx="3273566" cy="2177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BFCBC9-4643-825C-8DFA-19169D6B56FD}"/>
              </a:ext>
            </a:extLst>
          </p:cNvPr>
          <p:cNvSpPr txBox="1"/>
          <p:nvPr/>
        </p:nvSpPr>
        <p:spPr>
          <a:xfrm>
            <a:off x="5145546" y="1944034"/>
            <a:ext cx="7021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 dirty="0">
                <a:solidFill>
                  <a:srgbClr val="FFA5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01. </a:t>
            </a:r>
            <a:endParaRPr lang="ko-KR" altLang="en-US" dirty="0">
              <a:solidFill>
                <a:srgbClr val="FFA5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328A6-9AD5-9E69-750A-5D1135DF982F}"/>
              </a:ext>
            </a:extLst>
          </p:cNvPr>
          <p:cNvSpPr txBox="1"/>
          <p:nvPr/>
        </p:nvSpPr>
        <p:spPr>
          <a:xfrm>
            <a:off x="5876689" y="2071419"/>
            <a:ext cx="135806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프로젝트 소개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658C47-1957-5A8F-6B1B-E5EB7868C55A}"/>
              </a:ext>
            </a:extLst>
          </p:cNvPr>
          <p:cNvSpPr txBox="1"/>
          <p:nvPr/>
        </p:nvSpPr>
        <p:spPr>
          <a:xfrm>
            <a:off x="5805978" y="2473002"/>
            <a:ext cx="1646141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프로젝트 목표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경쟁사조사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프로젝트 진행계획</a:t>
            </a:r>
            <a:endParaRPr lang="en-US" altLang="ko-KR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7681DF-5738-11A6-4BEB-30B8A982B542}"/>
              </a:ext>
            </a:extLst>
          </p:cNvPr>
          <p:cNvSpPr txBox="1"/>
          <p:nvPr/>
        </p:nvSpPr>
        <p:spPr>
          <a:xfrm>
            <a:off x="5145546" y="3383318"/>
            <a:ext cx="7710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>
                <a:solidFill>
                  <a:srgbClr val="FFA5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03. </a:t>
            </a:r>
            <a:endParaRPr lang="ko-KR" altLang="en-US">
              <a:solidFill>
                <a:srgbClr val="FFA5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80D4DFD-980D-3438-6EB2-ADFAD16CC07C}"/>
              </a:ext>
            </a:extLst>
          </p:cNvPr>
          <p:cNvSpPr txBox="1"/>
          <p:nvPr/>
        </p:nvSpPr>
        <p:spPr>
          <a:xfrm>
            <a:off x="5876689" y="3510703"/>
            <a:ext cx="8694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화면설계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EB860B-044E-E19E-93C4-0F842F622BDE}"/>
              </a:ext>
            </a:extLst>
          </p:cNvPr>
          <p:cNvSpPr txBox="1"/>
          <p:nvPr/>
        </p:nvSpPr>
        <p:spPr>
          <a:xfrm>
            <a:off x="5805979" y="3912286"/>
            <a:ext cx="1319822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와이어 프레임</a:t>
            </a:r>
            <a:endParaRPr lang="en-US" altLang="ko-K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B3A8F40-B473-820C-DC9B-CC4F390BD672}"/>
              </a:ext>
            </a:extLst>
          </p:cNvPr>
          <p:cNvSpPr txBox="1"/>
          <p:nvPr/>
        </p:nvSpPr>
        <p:spPr>
          <a:xfrm>
            <a:off x="5145546" y="4822602"/>
            <a:ext cx="76783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>
                <a:solidFill>
                  <a:srgbClr val="FFA5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05. </a:t>
            </a:r>
            <a:endParaRPr lang="ko-KR" altLang="en-US">
              <a:solidFill>
                <a:srgbClr val="FFA5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6C43E0F-8FB8-6E37-9E90-8BBC74817825}"/>
              </a:ext>
            </a:extLst>
          </p:cNvPr>
          <p:cNvSpPr txBox="1"/>
          <p:nvPr/>
        </p:nvSpPr>
        <p:spPr>
          <a:xfrm>
            <a:off x="5876689" y="4949987"/>
            <a:ext cx="8694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핵심기능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17C968-E99B-DF28-4B43-772655D46F00}"/>
              </a:ext>
            </a:extLst>
          </p:cNvPr>
          <p:cNvSpPr txBox="1"/>
          <p:nvPr/>
        </p:nvSpPr>
        <p:spPr>
          <a:xfrm>
            <a:off x="5805978" y="5351570"/>
            <a:ext cx="1953721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기업 </a:t>
            </a:r>
            <a:r>
              <a:rPr lang="en-US" altLang="ko-KR" dirty="0"/>
              <a:t>: </a:t>
            </a:r>
            <a:r>
              <a:rPr lang="ko-KR" altLang="en-US" dirty="0"/>
              <a:t>인재추천</a:t>
            </a:r>
            <a:r>
              <a:rPr lang="en-US" altLang="ko-KR" dirty="0"/>
              <a:t>(</a:t>
            </a:r>
            <a:r>
              <a:rPr lang="ko-KR" altLang="en-US" dirty="0"/>
              <a:t>구직자 매칭</a:t>
            </a:r>
            <a:r>
              <a:rPr lang="en-US" altLang="ko-KR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개인 </a:t>
            </a:r>
            <a:r>
              <a:rPr lang="en-US" altLang="ko-KR" dirty="0"/>
              <a:t>: </a:t>
            </a:r>
            <a:r>
              <a:rPr lang="ko-KR" altLang="en-US" dirty="0"/>
              <a:t>입사지원관리</a:t>
            </a:r>
            <a:endParaRPr lang="en-US" altLang="ko-KR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BDDB0B3-3213-932C-F724-0CF60EDD4B96}"/>
              </a:ext>
            </a:extLst>
          </p:cNvPr>
          <p:cNvSpPr txBox="1"/>
          <p:nvPr/>
        </p:nvSpPr>
        <p:spPr>
          <a:xfrm>
            <a:off x="8193546" y="1944034"/>
            <a:ext cx="7582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>
                <a:solidFill>
                  <a:srgbClr val="FFA5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02. </a:t>
            </a:r>
            <a:endParaRPr lang="ko-KR" altLang="en-US">
              <a:solidFill>
                <a:srgbClr val="FFA5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8D276F5-F839-AEEB-133A-FEC96E94DB46}"/>
              </a:ext>
            </a:extLst>
          </p:cNvPr>
          <p:cNvSpPr txBox="1"/>
          <p:nvPr/>
        </p:nvSpPr>
        <p:spPr>
          <a:xfrm>
            <a:off x="8924689" y="2071419"/>
            <a:ext cx="135806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프로젝트 설계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098227B-C2CF-29B6-A9AB-6A3B2D0D5FF3}"/>
              </a:ext>
            </a:extLst>
          </p:cNvPr>
          <p:cNvSpPr txBox="1"/>
          <p:nvPr/>
        </p:nvSpPr>
        <p:spPr>
          <a:xfrm>
            <a:off x="8853978" y="2473002"/>
            <a:ext cx="2118819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개발환경</a:t>
            </a:r>
            <a:r>
              <a:rPr lang="en-US" altLang="ko-KR" dirty="0"/>
              <a:t> / </a:t>
            </a:r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컨벤션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DB </a:t>
            </a:r>
            <a:r>
              <a:rPr lang="ko-KR" altLang="en-US" dirty="0"/>
              <a:t>설계</a:t>
            </a:r>
            <a:r>
              <a:rPr lang="en-US" altLang="ko-KR" dirty="0"/>
              <a:t>(ERD)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프로젝트 </a:t>
            </a:r>
            <a:r>
              <a:rPr lang="ko-KR" altLang="en-US" dirty="0" err="1"/>
              <a:t>아키텍쳐</a:t>
            </a:r>
            <a:r>
              <a:rPr lang="en-US" altLang="ko-KR" dirty="0"/>
              <a:t>(MVC)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873462F-1399-008F-0349-8199B787E69F}"/>
              </a:ext>
            </a:extLst>
          </p:cNvPr>
          <p:cNvSpPr txBox="1"/>
          <p:nvPr/>
        </p:nvSpPr>
        <p:spPr>
          <a:xfrm>
            <a:off x="8193546" y="3383318"/>
            <a:ext cx="78066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>
                <a:solidFill>
                  <a:srgbClr val="FFA5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04. </a:t>
            </a:r>
            <a:endParaRPr lang="ko-KR" altLang="en-US">
              <a:solidFill>
                <a:srgbClr val="FFA5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C253154-34AE-0414-6858-E31E267E5532}"/>
              </a:ext>
            </a:extLst>
          </p:cNvPr>
          <p:cNvSpPr txBox="1"/>
          <p:nvPr/>
        </p:nvSpPr>
        <p:spPr>
          <a:xfrm>
            <a:off x="8924689" y="3510703"/>
            <a:ext cx="15754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사용자 시나리오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7C8D182-9FE5-847A-2335-15A237033D0F}"/>
              </a:ext>
            </a:extLst>
          </p:cNvPr>
          <p:cNvSpPr txBox="1"/>
          <p:nvPr/>
        </p:nvSpPr>
        <p:spPr>
          <a:xfrm>
            <a:off x="8853979" y="3912286"/>
            <a:ext cx="1319822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개인회원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기업회원</a:t>
            </a:r>
            <a:endParaRPr lang="en-US" altLang="ko-KR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7E388E5-6598-0689-3587-C4D469D4E0A5}"/>
              </a:ext>
            </a:extLst>
          </p:cNvPr>
          <p:cNvSpPr txBox="1"/>
          <p:nvPr/>
        </p:nvSpPr>
        <p:spPr>
          <a:xfrm>
            <a:off x="8193546" y="4822602"/>
            <a:ext cx="77425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>
                <a:solidFill>
                  <a:srgbClr val="FFA5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06. </a:t>
            </a:r>
            <a:endParaRPr lang="ko-KR" altLang="en-US">
              <a:solidFill>
                <a:srgbClr val="FFA5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389FE7B-7007-68DC-6BC8-BECD4105A36C}"/>
              </a:ext>
            </a:extLst>
          </p:cNvPr>
          <p:cNvSpPr txBox="1"/>
          <p:nvPr/>
        </p:nvSpPr>
        <p:spPr>
          <a:xfrm>
            <a:off x="8924689" y="4949987"/>
            <a:ext cx="17927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프로젝트 진행사항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23EC257-B5DE-9F87-D80A-6487A730AEA1}"/>
              </a:ext>
            </a:extLst>
          </p:cNvPr>
          <p:cNvSpPr txBox="1"/>
          <p:nvPr/>
        </p:nvSpPr>
        <p:spPr>
          <a:xfrm>
            <a:off x="8853979" y="5351570"/>
            <a:ext cx="1319822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전체 </a:t>
            </a:r>
            <a:r>
              <a:rPr lang="ko-KR" altLang="en-US" dirty="0" err="1"/>
              <a:t>진행율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후기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0122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36971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기업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회원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기업회원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_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정보수정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2743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04.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3E028A-57D4-488D-82E2-CDBBA5ACE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17" y="1716887"/>
            <a:ext cx="3004364" cy="48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7963A2-C7DD-4BCC-8C8B-8341ECC24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50" y="1716887"/>
            <a:ext cx="4061342" cy="2218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4DBD78-D2D2-4BF0-9557-2CB701C5A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950" y="4416887"/>
            <a:ext cx="4060800" cy="21409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359C72-6DA8-4993-8BF8-CCF40B167BAB}"/>
              </a:ext>
            </a:extLst>
          </p:cNvPr>
          <p:cNvSpPr txBox="1"/>
          <p:nvPr/>
        </p:nvSpPr>
        <p:spPr>
          <a:xfrm>
            <a:off x="1142452" y="1278871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기업회원 상세정보 조회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55B731-A876-4357-B42B-AF54094C133B}"/>
              </a:ext>
            </a:extLst>
          </p:cNvPr>
          <p:cNvSpPr txBox="1"/>
          <p:nvPr/>
        </p:nvSpPr>
        <p:spPr>
          <a:xfrm>
            <a:off x="5039276" y="1278871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기업회원 기본정보 조회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B9D035-04F3-44C0-9A65-B682041C7943}"/>
              </a:ext>
            </a:extLst>
          </p:cNvPr>
          <p:cNvSpPr txBox="1"/>
          <p:nvPr/>
        </p:nvSpPr>
        <p:spPr>
          <a:xfrm>
            <a:off x="5039276" y="4022201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기업회원 기본정보 수정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TextBox 22">
            <a:hlinkClick r:id="rId6"/>
            <a:extLst>
              <a:ext uri="{FF2B5EF4-FFF2-40B4-BE49-F238E27FC236}">
                <a16:creationId xmlns:a16="http://schemas.microsoft.com/office/drawing/2014/main" id="{100E0CD9-76B7-48DB-90AD-B432B1A23DF8}"/>
              </a:ext>
            </a:extLst>
          </p:cNvPr>
          <p:cNvSpPr txBox="1"/>
          <p:nvPr/>
        </p:nvSpPr>
        <p:spPr>
          <a:xfrm>
            <a:off x="10223713" y="662704"/>
            <a:ext cx="1542141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시연영상보기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95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50321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기업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회원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로그인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공고등록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 조회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인재풀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2743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04.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9D19E37E-60EC-4A2D-92B8-20176F649C66}"/>
              </a:ext>
            </a:extLst>
          </p:cNvPr>
          <p:cNvSpPr txBox="1"/>
          <p:nvPr/>
        </p:nvSpPr>
        <p:spPr>
          <a:xfrm>
            <a:off x="10223713" y="662704"/>
            <a:ext cx="1542141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시연영상보기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9A572-7D1B-4BFE-BF04-B118C476F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6"/>
          <a:stretch/>
        </p:blipFill>
        <p:spPr>
          <a:xfrm>
            <a:off x="658823" y="1548336"/>
            <a:ext cx="2112113" cy="50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597BC0-6A18-2A1C-FBB2-07E236B72CC8}"/>
              </a:ext>
            </a:extLst>
          </p:cNvPr>
          <p:cNvSpPr txBox="1"/>
          <p:nvPr/>
        </p:nvSpPr>
        <p:spPr>
          <a:xfrm>
            <a:off x="624115" y="1177720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공고 등록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0C55C-0FF8-0328-5F2D-F7D35E2FFF0A}"/>
              </a:ext>
            </a:extLst>
          </p:cNvPr>
          <p:cNvSpPr txBox="1"/>
          <p:nvPr/>
        </p:nvSpPr>
        <p:spPr>
          <a:xfrm>
            <a:off x="3140188" y="1177720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공고 관리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조회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수정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C1A45E-9D9D-C911-BF8C-DD84746B0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8" r="-1113" b="32174"/>
          <a:stretch/>
        </p:blipFill>
        <p:spPr>
          <a:xfrm>
            <a:off x="3305895" y="1626207"/>
            <a:ext cx="5992564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C94D29-5FAE-BA9C-4361-CAC35E1B82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5" t="1" r="985" b="30434"/>
          <a:stretch/>
        </p:blipFill>
        <p:spPr>
          <a:xfrm>
            <a:off x="5789178" y="4093117"/>
            <a:ext cx="5743999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DF4FE9-84A0-B9D4-8989-69F8088CCD7F}"/>
              </a:ext>
            </a:extLst>
          </p:cNvPr>
          <p:cNvSpPr txBox="1"/>
          <p:nvPr/>
        </p:nvSpPr>
        <p:spPr>
          <a:xfrm>
            <a:off x="9223575" y="3659353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인재풀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65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62917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메인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페이지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커뮤니티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게시글 등록 조회 수정 삭제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2743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04.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0F5B8190-9F63-B67F-639F-4479CE65AA54}"/>
              </a:ext>
            </a:extLst>
          </p:cNvPr>
          <p:cNvSpPr txBox="1"/>
          <p:nvPr/>
        </p:nvSpPr>
        <p:spPr>
          <a:xfrm>
            <a:off x="10223713" y="662704"/>
            <a:ext cx="1542141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시연영상보기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03A646-3A02-1A39-61D3-3C8D53407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76" t="6970" r="11443" b="22898"/>
          <a:stretch/>
        </p:blipFill>
        <p:spPr>
          <a:xfrm>
            <a:off x="859715" y="2014482"/>
            <a:ext cx="5118378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FDE503-715C-1FEF-EAED-C496A059A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20" y="2014482"/>
            <a:ext cx="4324733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4E1BA-4EA3-4E15-D98B-3CE4A1C32FBB}"/>
              </a:ext>
            </a:extLst>
          </p:cNvPr>
          <p:cNvSpPr txBox="1"/>
          <p:nvPr/>
        </p:nvSpPr>
        <p:spPr>
          <a:xfrm>
            <a:off x="742704" y="1563202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커뮤니티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6EE2AA-397A-4E17-BA2D-BB85212AC403}"/>
              </a:ext>
            </a:extLst>
          </p:cNvPr>
          <p:cNvSpPr txBox="1"/>
          <p:nvPr/>
        </p:nvSpPr>
        <p:spPr>
          <a:xfrm>
            <a:off x="6214589" y="1563202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등록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5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43774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메인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페이지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채용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인재풀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기업정보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2743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04.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81CC59-C6AC-5A2F-E48D-97BF5440C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207" y="1746690"/>
            <a:ext cx="2822673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DF5635-4398-CB84-31FD-855240B08A1B}"/>
              </a:ext>
            </a:extLst>
          </p:cNvPr>
          <p:cNvSpPr txBox="1"/>
          <p:nvPr/>
        </p:nvSpPr>
        <p:spPr>
          <a:xfrm>
            <a:off x="1576585" y="1284256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 목록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E4311-F6C9-37BA-9D8B-78E52B0D2291}"/>
              </a:ext>
            </a:extLst>
          </p:cNvPr>
          <p:cNvSpPr txBox="1"/>
          <p:nvPr/>
        </p:nvSpPr>
        <p:spPr>
          <a:xfrm>
            <a:off x="6564385" y="1286289"/>
            <a:ext cx="2311598" cy="31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 상세 정보 조회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B78FF24A-4DA5-C3E0-F252-CA9752EFA66C}"/>
              </a:ext>
            </a:extLst>
          </p:cNvPr>
          <p:cNvSpPr txBox="1"/>
          <p:nvPr/>
        </p:nvSpPr>
        <p:spPr>
          <a:xfrm>
            <a:off x="10223713" y="662704"/>
            <a:ext cx="1542141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시연영상보기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77B613-78BF-4A1A-8890-1D5AC85FB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119" y="1746690"/>
            <a:ext cx="4063005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5318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62917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메인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페이지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커뮤니티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게시글 등록 조회 수정 삭제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2743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04.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메인메뉴_채용_인재풀_기업정보(1.4배속)">
            <a:hlinkClick r:id="" action="ppaction://media"/>
            <a:extLst>
              <a:ext uri="{FF2B5EF4-FFF2-40B4-BE49-F238E27FC236}">
                <a16:creationId xmlns:a16="http://schemas.microsoft.com/office/drawing/2014/main" id="{28CFF298-BB09-46E8-8EFB-82060EA5C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6000" y="1339962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41479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개인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회원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입사지원 통합 관리기능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79669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핵심기능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12A638-F26C-AA71-9A92-0BC5BCB9E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207" y="1214010"/>
            <a:ext cx="7601586" cy="481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62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70333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기업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회원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키워드 통한 인재 매칭 추천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&gt;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포지션 제안 보내기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79669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핵심기능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B74E2-7EA4-4218-8407-2B44EE009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5" y="1511948"/>
            <a:ext cx="5471885" cy="35148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3FBD59-910C-3D24-00B2-987FD3B96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59" y="2250533"/>
            <a:ext cx="5706590" cy="37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5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708664" y="771409"/>
            <a:ext cx="23641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전체 진행률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80%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3689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06.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진행사항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F5DB96F-1466-D853-67D2-528D20109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화살표: 오각형 2">
            <a:extLst>
              <a:ext uri="{FF2B5EF4-FFF2-40B4-BE49-F238E27FC236}">
                <a16:creationId xmlns:a16="http://schemas.microsoft.com/office/drawing/2014/main" id="{EBB2F7E8-C333-081A-365B-523EF0EDB4EC}"/>
              </a:ext>
            </a:extLst>
          </p:cNvPr>
          <p:cNvSpPr/>
          <p:nvPr/>
        </p:nvSpPr>
        <p:spPr>
          <a:xfrm>
            <a:off x="5500914" y="1364637"/>
            <a:ext cx="5663790" cy="835674"/>
          </a:xfrm>
          <a:custGeom>
            <a:avLst/>
            <a:gdLst>
              <a:gd name="connsiteX0" fmla="*/ 0 w 3108242"/>
              <a:gd name="connsiteY0" fmla="*/ 0 h 3004457"/>
              <a:gd name="connsiteX1" fmla="*/ 1606014 w 3108242"/>
              <a:gd name="connsiteY1" fmla="*/ 0 h 3004457"/>
              <a:gd name="connsiteX2" fmla="*/ 3108242 w 3108242"/>
              <a:gd name="connsiteY2" fmla="*/ 1502229 h 3004457"/>
              <a:gd name="connsiteX3" fmla="*/ 1606014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0 h 3004457"/>
              <a:gd name="connsiteX1" fmla="*/ 1606014 w 3108242"/>
              <a:gd name="connsiteY1" fmla="*/ 0 h 3004457"/>
              <a:gd name="connsiteX2" fmla="*/ 3108242 w 3108242"/>
              <a:gd name="connsiteY2" fmla="*/ 1502229 h 3004457"/>
              <a:gd name="connsiteX3" fmla="*/ 2201099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0 h 3004457"/>
              <a:gd name="connsiteX1" fmla="*/ 2114014 w 3108242"/>
              <a:gd name="connsiteY1" fmla="*/ 0 h 3004457"/>
              <a:gd name="connsiteX2" fmla="*/ 3108242 w 3108242"/>
              <a:gd name="connsiteY2" fmla="*/ 1502229 h 3004457"/>
              <a:gd name="connsiteX3" fmla="*/ 2201099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38100 h 3042557"/>
              <a:gd name="connsiteX1" fmla="*/ 2037814 w 3108242"/>
              <a:gd name="connsiteY1" fmla="*/ 0 h 3042557"/>
              <a:gd name="connsiteX2" fmla="*/ 3108242 w 3108242"/>
              <a:gd name="connsiteY2" fmla="*/ 1540329 h 3042557"/>
              <a:gd name="connsiteX3" fmla="*/ 2201099 w 3108242"/>
              <a:gd name="connsiteY3" fmla="*/ 3042557 h 3042557"/>
              <a:gd name="connsiteX4" fmla="*/ 0 w 3108242"/>
              <a:gd name="connsiteY4" fmla="*/ 3042557 h 3042557"/>
              <a:gd name="connsiteX5" fmla="*/ 0 w 3108242"/>
              <a:gd name="connsiteY5" fmla="*/ 38100 h 3042557"/>
              <a:gd name="connsiteX0" fmla="*/ 0 w 3108242"/>
              <a:gd name="connsiteY0" fmla="*/ 0 h 3004457"/>
              <a:gd name="connsiteX1" fmla="*/ 2133064 w 3108242"/>
              <a:gd name="connsiteY1" fmla="*/ 0 h 3004457"/>
              <a:gd name="connsiteX2" fmla="*/ 3108242 w 3108242"/>
              <a:gd name="connsiteY2" fmla="*/ 1502229 h 3004457"/>
              <a:gd name="connsiteX3" fmla="*/ 2201099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19050 h 3023507"/>
              <a:gd name="connsiteX1" fmla="*/ 2104489 w 3108242"/>
              <a:gd name="connsiteY1" fmla="*/ 0 h 3023507"/>
              <a:gd name="connsiteX2" fmla="*/ 3108242 w 3108242"/>
              <a:gd name="connsiteY2" fmla="*/ 1521279 h 3023507"/>
              <a:gd name="connsiteX3" fmla="*/ 2201099 w 3108242"/>
              <a:gd name="connsiteY3" fmla="*/ 3023507 h 3023507"/>
              <a:gd name="connsiteX4" fmla="*/ 0 w 3108242"/>
              <a:gd name="connsiteY4" fmla="*/ 3023507 h 3023507"/>
              <a:gd name="connsiteX5" fmla="*/ 0 w 3108242"/>
              <a:gd name="connsiteY5" fmla="*/ 19050 h 3023507"/>
              <a:gd name="connsiteX0" fmla="*/ 0 w 3108242"/>
              <a:gd name="connsiteY0" fmla="*/ 19050 h 3052082"/>
              <a:gd name="connsiteX1" fmla="*/ 2104489 w 3108242"/>
              <a:gd name="connsiteY1" fmla="*/ 0 h 3052082"/>
              <a:gd name="connsiteX2" fmla="*/ 3108242 w 3108242"/>
              <a:gd name="connsiteY2" fmla="*/ 1521279 h 3052082"/>
              <a:gd name="connsiteX3" fmla="*/ 2210624 w 3108242"/>
              <a:gd name="connsiteY3" fmla="*/ 3052082 h 3052082"/>
              <a:gd name="connsiteX4" fmla="*/ 0 w 3108242"/>
              <a:gd name="connsiteY4" fmla="*/ 3023507 h 3052082"/>
              <a:gd name="connsiteX5" fmla="*/ 0 w 3108242"/>
              <a:gd name="connsiteY5" fmla="*/ 19050 h 3052082"/>
              <a:gd name="connsiteX0" fmla="*/ 0 w 3108242"/>
              <a:gd name="connsiteY0" fmla="*/ 19050 h 3033032"/>
              <a:gd name="connsiteX1" fmla="*/ 2104489 w 3108242"/>
              <a:gd name="connsiteY1" fmla="*/ 0 h 3033032"/>
              <a:gd name="connsiteX2" fmla="*/ 3108242 w 3108242"/>
              <a:gd name="connsiteY2" fmla="*/ 1521279 h 3033032"/>
              <a:gd name="connsiteX3" fmla="*/ 2115374 w 3108242"/>
              <a:gd name="connsiteY3" fmla="*/ 3033032 h 3033032"/>
              <a:gd name="connsiteX4" fmla="*/ 0 w 3108242"/>
              <a:gd name="connsiteY4" fmla="*/ 3023507 h 3033032"/>
              <a:gd name="connsiteX5" fmla="*/ 0 w 3108242"/>
              <a:gd name="connsiteY5" fmla="*/ 19050 h 3033032"/>
              <a:gd name="connsiteX0" fmla="*/ 0 w 3108242"/>
              <a:gd name="connsiteY0" fmla="*/ 12700 h 3026682"/>
              <a:gd name="connsiteX1" fmla="*/ 2098139 w 3108242"/>
              <a:gd name="connsiteY1" fmla="*/ 0 h 3026682"/>
              <a:gd name="connsiteX2" fmla="*/ 3108242 w 3108242"/>
              <a:gd name="connsiteY2" fmla="*/ 1514929 h 3026682"/>
              <a:gd name="connsiteX3" fmla="*/ 2115374 w 3108242"/>
              <a:gd name="connsiteY3" fmla="*/ 3026682 h 3026682"/>
              <a:gd name="connsiteX4" fmla="*/ 0 w 3108242"/>
              <a:gd name="connsiteY4" fmla="*/ 3017157 h 3026682"/>
              <a:gd name="connsiteX5" fmla="*/ 0 w 3108242"/>
              <a:gd name="connsiteY5" fmla="*/ 12700 h 3026682"/>
              <a:gd name="connsiteX0" fmla="*/ 0 w 3108242"/>
              <a:gd name="connsiteY0" fmla="*/ 0 h 3013982"/>
              <a:gd name="connsiteX1" fmla="*/ 2088614 w 3108242"/>
              <a:gd name="connsiteY1" fmla="*/ 1588 h 3013982"/>
              <a:gd name="connsiteX2" fmla="*/ 3108242 w 3108242"/>
              <a:gd name="connsiteY2" fmla="*/ 1502229 h 3013982"/>
              <a:gd name="connsiteX3" fmla="*/ 2115374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3108242"/>
              <a:gd name="connsiteY0" fmla="*/ 0 h 3013982"/>
              <a:gd name="connsiteX1" fmla="*/ 2083852 w 3108242"/>
              <a:gd name="connsiteY1" fmla="*/ 6350 h 3013982"/>
              <a:gd name="connsiteX2" fmla="*/ 3108242 w 3108242"/>
              <a:gd name="connsiteY2" fmla="*/ 1502229 h 3013982"/>
              <a:gd name="connsiteX3" fmla="*/ 2115374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3108242"/>
              <a:gd name="connsiteY0" fmla="*/ 0 h 3013982"/>
              <a:gd name="connsiteX1" fmla="*/ 2083852 w 3108242"/>
              <a:gd name="connsiteY1" fmla="*/ 6350 h 3013982"/>
              <a:gd name="connsiteX2" fmla="*/ 3108242 w 3108242"/>
              <a:gd name="connsiteY2" fmla="*/ 1502229 h 3013982"/>
              <a:gd name="connsiteX3" fmla="*/ 2091562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3108242"/>
              <a:gd name="connsiteY0" fmla="*/ 0 h 3013982"/>
              <a:gd name="connsiteX1" fmla="*/ 2083852 w 3108242"/>
              <a:gd name="connsiteY1" fmla="*/ 6350 h 3013982"/>
              <a:gd name="connsiteX2" fmla="*/ 3108242 w 3108242"/>
              <a:gd name="connsiteY2" fmla="*/ 1502229 h 3013982"/>
              <a:gd name="connsiteX3" fmla="*/ 2077275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2681522"/>
              <a:gd name="connsiteY0" fmla="*/ 0 h 3013982"/>
              <a:gd name="connsiteX1" fmla="*/ 2083852 w 2681522"/>
              <a:gd name="connsiteY1" fmla="*/ 6350 h 3013982"/>
              <a:gd name="connsiteX2" fmla="*/ 2681522 w 2681522"/>
              <a:gd name="connsiteY2" fmla="*/ 1502229 h 3013982"/>
              <a:gd name="connsiteX3" fmla="*/ 2077275 w 2681522"/>
              <a:gd name="connsiteY3" fmla="*/ 3013982 h 3013982"/>
              <a:gd name="connsiteX4" fmla="*/ 0 w 2681522"/>
              <a:gd name="connsiteY4" fmla="*/ 3004457 h 3013982"/>
              <a:gd name="connsiteX5" fmla="*/ 0 w 2681522"/>
              <a:gd name="connsiteY5" fmla="*/ 0 h 3013982"/>
              <a:gd name="connsiteX0" fmla="*/ 0 w 2681522"/>
              <a:gd name="connsiteY0" fmla="*/ 0 h 3020406"/>
              <a:gd name="connsiteX1" fmla="*/ 2083852 w 2681522"/>
              <a:gd name="connsiteY1" fmla="*/ 6350 h 3020406"/>
              <a:gd name="connsiteX2" fmla="*/ 2681522 w 2681522"/>
              <a:gd name="connsiteY2" fmla="*/ 1502229 h 3020406"/>
              <a:gd name="connsiteX3" fmla="*/ 2077275 w 2681522"/>
              <a:gd name="connsiteY3" fmla="*/ 3013982 h 3020406"/>
              <a:gd name="connsiteX4" fmla="*/ 0 w 2681522"/>
              <a:gd name="connsiteY4" fmla="*/ 3020406 h 3020406"/>
              <a:gd name="connsiteX5" fmla="*/ 0 w 2681522"/>
              <a:gd name="connsiteY5" fmla="*/ 0 h 3020406"/>
              <a:gd name="connsiteX0" fmla="*/ 0 w 2681522"/>
              <a:gd name="connsiteY0" fmla="*/ 0 h 3015090"/>
              <a:gd name="connsiteX1" fmla="*/ 2083852 w 2681522"/>
              <a:gd name="connsiteY1" fmla="*/ 6350 h 3015090"/>
              <a:gd name="connsiteX2" fmla="*/ 2681522 w 2681522"/>
              <a:gd name="connsiteY2" fmla="*/ 1502229 h 3015090"/>
              <a:gd name="connsiteX3" fmla="*/ 2077275 w 2681522"/>
              <a:gd name="connsiteY3" fmla="*/ 3013982 h 3015090"/>
              <a:gd name="connsiteX4" fmla="*/ 0 w 2681522"/>
              <a:gd name="connsiteY4" fmla="*/ 3015090 h 3015090"/>
              <a:gd name="connsiteX5" fmla="*/ 0 w 2681522"/>
              <a:gd name="connsiteY5" fmla="*/ 0 h 3015090"/>
              <a:gd name="connsiteX0" fmla="*/ 0 w 2681522"/>
              <a:gd name="connsiteY0" fmla="*/ 0 h 3027051"/>
              <a:gd name="connsiteX1" fmla="*/ 2083852 w 2681522"/>
              <a:gd name="connsiteY1" fmla="*/ 18311 h 3027051"/>
              <a:gd name="connsiteX2" fmla="*/ 2681522 w 2681522"/>
              <a:gd name="connsiteY2" fmla="*/ 1514190 h 3027051"/>
              <a:gd name="connsiteX3" fmla="*/ 2077275 w 2681522"/>
              <a:gd name="connsiteY3" fmla="*/ 3025943 h 3027051"/>
              <a:gd name="connsiteX4" fmla="*/ 0 w 2681522"/>
              <a:gd name="connsiteY4" fmla="*/ 3027051 h 3027051"/>
              <a:gd name="connsiteX5" fmla="*/ 0 w 2681522"/>
              <a:gd name="connsiteY5" fmla="*/ 0 h 3027051"/>
              <a:gd name="connsiteX0" fmla="*/ 0 w 2681522"/>
              <a:gd name="connsiteY0" fmla="*/ 0 h 3027051"/>
              <a:gd name="connsiteX1" fmla="*/ 2079911 w 2681522"/>
              <a:gd name="connsiteY1" fmla="*/ 10336 h 3027051"/>
              <a:gd name="connsiteX2" fmla="*/ 2681522 w 2681522"/>
              <a:gd name="connsiteY2" fmla="*/ 1514190 h 3027051"/>
              <a:gd name="connsiteX3" fmla="*/ 2077275 w 2681522"/>
              <a:gd name="connsiteY3" fmla="*/ 3025943 h 3027051"/>
              <a:gd name="connsiteX4" fmla="*/ 0 w 2681522"/>
              <a:gd name="connsiteY4" fmla="*/ 3027051 h 3027051"/>
              <a:gd name="connsiteX5" fmla="*/ 0 w 2681522"/>
              <a:gd name="connsiteY5" fmla="*/ 0 h 3027051"/>
              <a:gd name="connsiteX0" fmla="*/ 0 w 2681522"/>
              <a:gd name="connsiteY0" fmla="*/ 0 h 3027051"/>
              <a:gd name="connsiteX1" fmla="*/ 2068087 w 2681522"/>
              <a:gd name="connsiteY1" fmla="*/ 10336 h 3027051"/>
              <a:gd name="connsiteX2" fmla="*/ 2681522 w 2681522"/>
              <a:gd name="connsiteY2" fmla="*/ 1514190 h 3027051"/>
              <a:gd name="connsiteX3" fmla="*/ 2077275 w 2681522"/>
              <a:gd name="connsiteY3" fmla="*/ 3025943 h 3027051"/>
              <a:gd name="connsiteX4" fmla="*/ 0 w 2681522"/>
              <a:gd name="connsiteY4" fmla="*/ 3027051 h 3027051"/>
              <a:gd name="connsiteX5" fmla="*/ 0 w 2681522"/>
              <a:gd name="connsiteY5" fmla="*/ 0 h 3027051"/>
              <a:gd name="connsiteX0" fmla="*/ 0 w 2681522"/>
              <a:gd name="connsiteY0" fmla="*/ 297 h 3016715"/>
              <a:gd name="connsiteX1" fmla="*/ 2068087 w 2681522"/>
              <a:gd name="connsiteY1" fmla="*/ 0 h 3016715"/>
              <a:gd name="connsiteX2" fmla="*/ 2681522 w 2681522"/>
              <a:gd name="connsiteY2" fmla="*/ 1503854 h 3016715"/>
              <a:gd name="connsiteX3" fmla="*/ 2077275 w 2681522"/>
              <a:gd name="connsiteY3" fmla="*/ 3015607 h 3016715"/>
              <a:gd name="connsiteX4" fmla="*/ 0 w 2681522"/>
              <a:gd name="connsiteY4" fmla="*/ 3016715 h 3016715"/>
              <a:gd name="connsiteX5" fmla="*/ 0 w 2681522"/>
              <a:gd name="connsiteY5" fmla="*/ 297 h 301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522" h="3016715">
                <a:moveTo>
                  <a:pt x="0" y="297"/>
                </a:moveTo>
                <a:lnTo>
                  <a:pt x="2068087" y="0"/>
                </a:lnTo>
                <a:lnTo>
                  <a:pt x="2681522" y="1503854"/>
                </a:lnTo>
                <a:lnTo>
                  <a:pt x="2077275" y="3015607"/>
                </a:lnTo>
                <a:lnTo>
                  <a:pt x="0" y="3016715"/>
                </a:lnTo>
                <a:lnTo>
                  <a:pt x="0" y="297"/>
                </a:lnTo>
                <a:close/>
              </a:path>
            </a:pathLst>
          </a:cu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A500"/>
              </a:solidFill>
            </a:endParaRPr>
          </a:p>
        </p:txBody>
      </p:sp>
      <p:sp>
        <p:nvSpPr>
          <p:cNvPr id="18" name="화살표: 오각형 2">
            <a:extLst>
              <a:ext uri="{FF2B5EF4-FFF2-40B4-BE49-F238E27FC236}">
                <a16:creationId xmlns:a16="http://schemas.microsoft.com/office/drawing/2014/main" id="{8DEBB2AE-39B8-0D17-8ABE-6A6D5C835D09}"/>
              </a:ext>
            </a:extLst>
          </p:cNvPr>
          <p:cNvSpPr/>
          <p:nvPr/>
        </p:nvSpPr>
        <p:spPr>
          <a:xfrm>
            <a:off x="3125042" y="1364637"/>
            <a:ext cx="3709832" cy="835674"/>
          </a:xfrm>
          <a:custGeom>
            <a:avLst/>
            <a:gdLst>
              <a:gd name="connsiteX0" fmla="*/ 0 w 3108242"/>
              <a:gd name="connsiteY0" fmla="*/ 0 h 3004457"/>
              <a:gd name="connsiteX1" fmla="*/ 1606014 w 3108242"/>
              <a:gd name="connsiteY1" fmla="*/ 0 h 3004457"/>
              <a:gd name="connsiteX2" fmla="*/ 3108242 w 3108242"/>
              <a:gd name="connsiteY2" fmla="*/ 1502229 h 3004457"/>
              <a:gd name="connsiteX3" fmla="*/ 1606014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0 h 3004457"/>
              <a:gd name="connsiteX1" fmla="*/ 1606014 w 3108242"/>
              <a:gd name="connsiteY1" fmla="*/ 0 h 3004457"/>
              <a:gd name="connsiteX2" fmla="*/ 3108242 w 3108242"/>
              <a:gd name="connsiteY2" fmla="*/ 1502229 h 3004457"/>
              <a:gd name="connsiteX3" fmla="*/ 2201099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0 h 3004457"/>
              <a:gd name="connsiteX1" fmla="*/ 2114014 w 3108242"/>
              <a:gd name="connsiteY1" fmla="*/ 0 h 3004457"/>
              <a:gd name="connsiteX2" fmla="*/ 3108242 w 3108242"/>
              <a:gd name="connsiteY2" fmla="*/ 1502229 h 3004457"/>
              <a:gd name="connsiteX3" fmla="*/ 2201099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38100 h 3042557"/>
              <a:gd name="connsiteX1" fmla="*/ 2037814 w 3108242"/>
              <a:gd name="connsiteY1" fmla="*/ 0 h 3042557"/>
              <a:gd name="connsiteX2" fmla="*/ 3108242 w 3108242"/>
              <a:gd name="connsiteY2" fmla="*/ 1540329 h 3042557"/>
              <a:gd name="connsiteX3" fmla="*/ 2201099 w 3108242"/>
              <a:gd name="connsiteY3" fmla="*/ 3042557 h 3042557"/>
              <a:gd name="connsiteX4" fmla="*/ 0 w 3108242"/>
              <a:gd name="connsiteY4" fmla="*/ 3042557 h 3042557"/>
              <a:gd name="connsiteX5" fmla="*/ 0 w 3108242"/>
              <a:gd name="connsiteY5" fmla="*/ 38100 h 3042557"/>
              <a:gd name="connsiteX0" fmla="*/ 0 w 3108242"/>
              <a:gd name="connsiteY0" fmla="*/ 0 h 3004457"/>
              <a:gd name="connsiteX1" fmla="*/ 2133064 w 3108242"/>
              <a:gd name="connsiteY1" fmla="*/ 0 h 3004457"/>
              <a:gd name="connsiteX2" fmla="*/ 3108242 w 3108242"/>
              <a:gd name="connsiteY2" fmla="*/ 1502229 h 3004457"/>
              <a:gd name="connsiteX3" fmla="*/ 2201099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19050 h 3023507"/>
              <a:gd name="connsiteX1" fmla="*/ 2104489 w 3108242"/>
              <a:gd name="connsiteY1" fmla="*/ 0 h 3023507"/>
              <a:gd name="connsiteX2" fmla="*/ 3108242 w 3108242"/>
              <a:gd name="connsiteY2" fmla="*/ 1521279 h 3023507"/>
              <a:gd name="connsiteX3" fmla="*/ 2201099 w 3108242"/>
              <a:gd name="connsiteY3" fmla="*/ 3023507 h 3023507"/>
              <a:gd name="connsiteX4" fmla="*/ 0 w 3108242"/>
              <a:gd name="connsiteY4" fmla="*/ 3023507 h 3023507"/>
              <a:gd name="connsiteX5" fmla="*/ 0 w 3108242"/>
              <a:gd name="connsiteY5" fmla="*/ 19050 h 3023507"/>
              <a:gd name="connsiteX0" fmla="*/ 0 w 3108242"/>
              <a:gd name="connsiteY0" fmla="*/ 19050 h 3052082"/>
              <a:gd name="connsiteX1" fmla="*/ 2104489 w 3108242"/>
              <a:gd name="connsiteY1" fmla="*/ 0 h 3052082"/>
              <a:gd name="connsiteX2" fmla="*/ 3108242 w 3108242"/>
              <a:gd name="connsiteY2" fmla="*/ 1521279 h 3052082"/>
              <a:gd name="connsiteX3" fmla="*/ 2210624 w 3108242"/>
              <a:gd name="connsiteY3" fmla="*/ 3052082 h 3052082"/>
              <a:gd name="connsiteX4" fmla="*/ 0 w 3108242"/>
              <a:gd name="connsiteY4" fmla="*/ 3023507 h 3052082"/>
              <a:gd name="connsiteX5" fmla="*/ 0 w 3108242"/>
              <a:gd name="connsiteY5" fmla="*/ 19050 h 3052082"/>
              <a:gd name="connsiteX0" fmla="*/ 0 w 3108242"/>
              <a:gd name="connsiteY0" fmla="*/ 19050 h 3033032"/>
              <a:gd name="connsiteX1" fmla="*/ 2104489 w 3108242"/>
              <a:gd name="connsiteY1" fmla="*/ 0 h 3033032"/>
              <a:gd name="connsiteX2" fmla="*/ 3108242 w 3108242"/>
              <a:gd name="connsiteY2" fmla="*/ 1521279 h 3033032"/>
              <a:gd name="connsiteX3" fmla="*/ 2115374 w 3108242"/>
              <a:gd name="connsiteY3" fmla="*/ 3033032 h 3033032"/>
              <a:gd name="connsiteX4" fmla="*/ 0 w 3108242"/>
              <a:gd name="connsiteY4" fmla="*/ 3023507 h 3033032"/>
              <a:gd name="connsiteX5" fmla="*/ 0 w 3108242"/>
              <a:gd name="connsiteY5" fmla="*/ 19050 h 3033032"/>
              <a:gd name="connsiteX0" fmla="*/ 0 w 3108242"/>
              <a:gd name="connsiteY0" fmla="*/ 12700 h 3026682"/>
              <a:gd name="connsiteX1" fmla="*/ 2098139 w 3108242"/>
              <a:gd name="connsiteY1" fmla="*/ 0 h 3026682"/>
              <a:gd name="connsiteX2" fmla="*/ 3108242 w 3108242"/>
              <a:gd name="connsiteY2" fmla="*/ 1514929 h 3026682"/>
              <a:gd name="connsiteX3" fmla="*/ 2115374 w 3108242"/>
              <a:gd name="connsiteY3" fmla="*/ 3026682 h 3026682"/>
              <a:gd name="connsiteX4" fmla="*/ 0 w 3108242"/>
              <a:gd name="connsiteY4" fmla="*/ 3017157 h 3026682"/>
              <a:gd name="connsiteX5" fmla="*/ 0 w 3108242"/>
              <a:gd name="connsiteY5" fmla="*/ 12700 h 3026682"/>
              <a:gd name="connsiteX0" fmla="*/ 0 w 3108242"/>
              <a:gd name="connsiteY0" fmla="*/ 0 h 3013982"/>
              <a:gd name="connsiteX1" fmla="*/ 2088614 w 3108242"/>
              <a:gd name="connsiteY1" fmla="*/ 1588 h 3013982"/>
              <a:gd name="connsiteX2" fmla="*/ 3108242 w 3108242"/>
              <a:gd name="connsiteY2" fmla="*/ 1502229 h 3013982"/>
              <a:gd name="connsiteX3" fmla="*/ 2115374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3108242"/>
              <a:gd name="connsiteY0" fmla="*/ 0 h 3013982"/>
              <a:gd name="connsiteX1" fmla="*/ 2083852 w 3108242"/>
              <a:gd name="connsiteY1" fmla="*/ 6350 h 3013982"/>
              <a:gd name="connsiteX2" fmla="*/ 3108242 w 3108242"/>
              <a:gd name="connsiteY2" fmla="*/ 1502229 h 3013982"/>
              <a:gd name="connsiteX3" fmla="*/ 2115374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3108242"/>
              <a:gd name="connsiteY0" fmla="*/ 0 h 3013982"/>
              <a:gd name="connsiteX1" fmla="*/ 2083852 w 3108242"/>
              <a:gd name="connsiteY1" fmla="*/ 6350 h 3013982"/>
              <a:gd name="connsiteX2" fmla="*/ 3108242 w 3108242"/>
              <a:gd name="connsiteY2" fmla="*/ 1502229 h 3013982"/>
              <a:gd name="connsiteX3" fmla="*/ 2091562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3108242"/>
              <a:gd name="connsiteY0" fmla="*/ 0 h 3013982"/>
              <a:gd name="connsiteX1" fmla="*/ 2083852 w 3108242"/>
              <a:gd name="connsiteY1" fmla="*/ 6350 h 3013982"/>
              <a:gd name="connsiteX2" fmla="*/ 3108242 w 3108242"/>
              <a:gd name="connsiteY2" fmla="*/ 1502229 h 3013982"/>
              <a:gd name="connsiteX3" fmla="*/ 2077275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2681522"/>
              <a:gd name="connsiteY0" fmla="*/ 0 h 3013982"/>
              <a:gd name="connsiteX1" fmla="*/ 2083852 w 2681522"/>
              <a:gd name="connsiteY1" fmla="*/ 6350 h 3013982"/>
              <a:gd name="connsiteX2" fmla="*/ 2681522 w 2681522"/>
              <a:gd name="connsiteY2" fmla="*/ 1502229 h 3013982"/>
              <a:gd name="connsiteX3" fmla="*/ 2077275 w 2681522"/>
              <a:gd name="connsiteY3" fmla="*/ 3013982 h 3013982"/>
              <a:gd name="connsiteX4" fmla="*/ 0 w 2681522"/>
              <a:gd name="connsiteY4" fmla="*/ 3004457 h 3013982"/>
              <a:gd name="connsiteX5" fmla="*/ 0 w 2681522"/>
              <a:gd name="connsiteY5" fmla="*/ 0 h 3013982"/>
              <a:gd name="connsiteX0" fmla="*/ 0 w 2681522"/>
              <a:gd name="connsiteY0" fmla="*/ 0 h 3020406"/>
              <a:gd name="connsiteX1" fmla="*/ 2083852 w 2681522"/>
              <a:gd name="connsiteY1" fmla="*/ 6350 h 3020406"/>
              <a:gd name="connsiteX2" fmla="*/ 2681522 w 2681522"/>
              <a:gd name="connsiteY2" fmla="*/ 1502229 h 3020406"/>
              <a:gd name="connsiteX3" fmla="*/ 2077275 w 2681522"/>
              <a:gd name="connsiteY3" fmla="*/ 3013982 h 3020406"/>
              <a:gd name="connsiteX4" fmla="*/ 0 w 2681522"/>
              <a:gd name="connsiteY4" fmla="*/ 3020406 h 3020406"/>
              <a:gd name="connsiteX5" fmla="*/ 0 w 2681522"/>
              <a:gd name="connsiteY5" fmla="*/ 0 h 3020406"/>
              <a:gd name="connsiteX0" fmla="*/ 0 w 2681522"/>
              <a:gd name="connsiteY0" fmla="*/ 0 h 3015090"/>
              <a:gd name="connsiteX1" fmla="*/ 2083852 w 2681522"/>
              <a:gd name="connsiteY1" fmla="*/ 6350 h 3015090"/>
              <a:gd name="connsiteX2" fmla="*/ 2681522 w 2681522"/>
              <a:gd name="connsiteY2" fmla="*/ 1502229 h 3015090"/>
              <a:gd name="connsiteX3" fmla="*/ 2077275 w 2681522"/>
              <a:gd name="connsiteY3" fmla="*/ 3013982 h 3015090"/>
              <a:gd name="connsiteX4" fmla="*/ 0 w 2681522"/>
              <a:gd name="connsiteY4" fmla="*/ 3015090 h 3015090"/>
              <a:gd name="connsiteX5" fmla="*/ 0 w 2681522"/>
              <a:gd name="connsiteY5" fmla="*/ 0 h 3015090"/>
              <a:gd name="connsiteX0" fmla="*/ 0 w 2681522"/>
              <a:gd name="connsiteY0" fmla="*/ 0 h 3027051"/>
              <a:gd name="connsiteX1" fmla="*/ 2083852 w 2681522"/>
              <a:gd name="connsiteY1" fmla="*/ 18311 h 3027051"/>
              <a:gd name="connsiteX2" fmla="*/ 2681522 w 2681522"/>
              <a:gd name="connsiteY2" fmla="*/ 1514190 h 3027051"/>
              <a:gd name="connsiteX3" fmla="*/ 2077275 w 2681522"/>
              <a:gd name="connsiteY3" fmla="*/ 3025943 h 3027051"/>
              <a:gd name="connsiteX4" fmla="*/ 0 w 2681522"/>
              <a:gd name="connsiteY4" fmla="*/ 3027051 h 3027051"/>
              <a:gd name="connsiteX5" fmla="*/ 0 w 2681522"/>
              <a:gd name="connsiteY5" fmla="*/ 0 h 3027051"/>
              <a:gd name="connsiteX0" fmla="*/ 0 w 2681522"/>
              <a:gd name="connsiteY0" fmla="*/ 0 h 3027051"/>
              <a:gd name="connsiteX1" fmla="*/ 2079911 w 2681522"/>
              <a:gd name="connsiteY1" fmla="*/ 10336 h 3027051"/>
              <a:gd name="connsiteX2" fmla="*/ 2681522 w 2681522"/>
              <a:gd name="connsiteY2" fmla="*/ 1514190 h 3027051"/>
              <a:gd name="connsiteX3" fmla="*/ 2077275 w 2681522"/>
              <a:gd name="connsiteY3" fmla="*/ 3025943 h 3027051"/>
              <a:gd name="connsiteX4" fmla="*/ 0 w 2681522"/>
              <a:gd name="connsiteY4" fmla="*/ 3027051 h 3027051"/>
              <a:gd name="connsiteX5" fmla="*/ 0 w 2681522"/>
              <a:gd name="connsiteY5" fmla="*/ 0 h 3027051"/>
              <a:gd name="connsiteX0" fmla="*/ 0 w 2681522"/>
              <a:gd name="connsiteY0" fmla="*/ 0 h 3027051"/>
              <a:gd name="connsiteX1" fmla="*/ 2068087 w 2681522"/>
              <a:gd name="connsiteY1" fmla="*/ 10336 h 3027051"/>
              <a:gd name="connsiteX2" fmla="*/ 2681522 w 2681522"/>
              <a:gd name="connsiteY2" fmla="*/ 1514190 h 3027051"/>
              <a:gd name="connsiteX3" fmla="*/ 2077275 w 2681522"/>
              <a:gd name="connsiteY3" fmla="*/ 3025943 h 3027051"/>
              <a:gd name="connsiteX4" fmla="*/ 0 w 2681522"/>
              <a:gd name="connsiteY4" fmla="*/ 3027051 h 3027051"/>
              <a:gd name="connsiteX5" fmla="*/ 0 w 2681522"/>
              <a:gd name="connsiteY5" fmla="*/ 0 h 3027051"/>
              <a:gd name="connsiteX0" fmla="*/ 0 w 2681522"/>
              <a:gd name="connsiteY0" fmla="*/ 297 h 3016715"/>
              <a:gd name="connsiteX1" fmla="*/ 2068087 w 2681522"/>
              <a:gd name="connsiteY1" fmla="*/ 0 h 3016715"/>
              <a:gd name="connsiteX2" fmla="*/ 2681522 w 2681522"/>
              <a:gd name="connsiteY2" fmla="*/ 1503854 h 3016715"/>
              <a:gd name="connsiteX3" fmla="*/ 2077275 w 2681522"/>
              <a:gd name="connsiteY3" fmla="*/ 3015607 h 3016715"/>
              <a:gd name="connsiteX4" fmla="*/ 0 w 2681522"/>
              <a:gd name="connsiteY4" fmla="*/ 3016715 h 3016715"/>
              <a:gd name="connsiteX5" fmla="*/ 0 w 2681522"/>
              <a:gd name="connsiteY5" fmla="*/ 297 h 301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522" h="3016715">
                <a:moveTo>
                  <a:pt x="0" y="297"/>
                </a:moveTo>
                <a:lnTo>
                  <a:pt x="2068087" y="0"/>
                </a:lnTo>
                <a:lnTo>
                  <a:pt x="2681522" y="1503854"/>
                </a:lnTo>
                <a:lnTo>
                  <a:pt x="2077275" y="3015607"/>
                </a:lnTo>
                <a:lnTo>
                  <a:pt x="0" y="3016715"/>
                </a:lnTo>
                <a:lnTo>
                  <a:pt x="0" y="2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각형 2">
            <a:extLst>
              <a:ext uri="{FF2B5EF4-FFF2-40B4-BE49-F238E27FC236}">
                <a16:creationId xmlns:a16="http://schemas.microsoft.com/office/drawing/2014/main" id="{56E42309-21D7-918B-4368-A0386392A061}"/>
              </a:ext>
            </a:extLst>
          </p:cNvPr>
          <p:cNvSpPr/>
          <p:nvPr/>
        </p:nvSpPr>
        <p:spPr>
          <a:xfrm>
            <a:off x="1027296" y="1364637"/>
            <a:ext cx="3220748" cy="835674"/>
          </a:xfrm>
          <a:custGeom>
            <a:avLst/>
            <a:gdLst>
              <a:gd name="connsiteX0" fmla="*/ 0 w 3108242"/>
              <a:gd name="connsiteY0" fmla="*/ 0 h 3004457"/>
              <a:gd name="connsiteX1" fmla="*/ 1606014 w 3108242"/>
              <a:gd name="connsiteY1" fmla="*/ 0 h 3004457"/>
              <a:gd name="connsiteX2" fmla="*/ 3108242 w 3108242"/>
              <a:gd name="connsiteY2" fmla="*/ 1502229 h 3004457"/>
              <a:gd name="connsiteX3" fmla="*/ 1606014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0 h 3004457"/>
              <a:gd name="connsiteX1" fmla="*/ 1606014 w 3108242"/>
              <a:gd name="connsiteY1" fmla="*/ 0 h 3004457"/>
              <a:gd name="connsiteX2" fmla="*/ 3108242 w 3108242"/>
              <a:gd name="connsiteY2" fmla="*/ 1502229 h 3004457"/>
              <a:gd name="connsiteX3" fmla="*/ 2201099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0 h 3004457"/>
              <a:gd name="connsiteX1" fmla="*/ 2114014 w 3108242"/>
              <a:gd name="connsiteY1" fmla="*/ 0 h 3004457"/>
              <a:gd name="connsiteX2" fmla="*/ 3108242 w 3108242"/>
              <a:gd name="connsiteY2" fmla="*/ 1502229 h 3004457"/>
              <a:gd name="connsiteX3" fmla="*/ 2201099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38100 h 3042557"/>
              <a:gd name="connsiteX1" fmla="*/ 2037814 w 3108242"/>
              <a:gd name="connsiteY1" fmla="*/ 0 h 3042557"/>
              <a:gd name="connsiteX2" fmla="*/ 3108242 w 3108242"/>
              <a:gd name="connsiteY2" fmla="*/ 1540329 h 3042557"/>
              <a:gd name="connsiteX3" fmla="*/ 2201099 w 3108242"/>
              <a:gd name="connsiteY3" fmla="*/ 3042557 h 3042557"/>
              <a:gd name="connsiteX4" fmla="*/ 0 w 3108242"/>
              <a:gd name="connsiteY4" fmla="*/ 3042557 h 3042557"/>
              <a:gd name="connsiteX5" fmla="*/ 0 w 3108242"/>
              <a:gd name="connsiteY5" fmla="*/ 38100 h 3042557"/>
              <a:gd name="connsiteX0" fmla="*/ 0 w 3108242"/>
              <a:gd name="connsiteY0" fmla="*/ 0 h 3004457"/>
              <a:gd name="connsiteX1" fmla="*/ 2133064 w 3108242"/>
              <a:gd name="connsiteY1" fmla="*/ 0 h 3004457"/>
              <a:gd name="connsiteX2" fmla="*/ 3108242 w 3108242"/>
              <a:gd name="connsiteY2" fmla="*/ 1502229 h 3004457"/>
              <a:gd name="connsiteX3" fmla="*/ 2201099 w 3108242"/>
              <a:gd name="connsiteY3" fmla="*/ 3004457 h 3004457"/>
              <a:gd name="connsiteX4" fmla="*/ 0 w 3108242"/>
              <a:gd name="connsiteY4" fmla="*/ 3004457 h 3004457"/>
              <a:gd name="connsiteX5" fmla="*/ 0 w 3108242"/>
              <a:gd name="connsiteY5" fmla="*/ 0 h 3004457"/>
              <a:gd name="connsiteX0" fmla="*/ 0 w 3108242"/>
              <a:gd name="connsiteY0" fmla="*/ 19050 h 3023507"/>
              <a:gd name="connsiteX1" fmla="*/ 2104489 w 3108242"/>
              <a:gd name="connsiteY1" fmla="*/ 0 h 3023507"/>
              <a:gd name="connsiteX2" fmla="*/ 3108242 w 3108242"/>
              <a:gd name="connsiteY2" fmla="*/ 1521279 h 3023507"/>
              <a:gd name="connsiteX3" fmla="*/ 2201099 w 3108242"/>
              <a:gd name="connsiteY3" fmla="*/ 3023507 h 3023507"/>
              <a:gd name="connsiteX4" fmla="*/ 0 w 3108242"/>
              <a:gd name="connsiteY4" fmla="*/ 3023507 h 3023507"/>
              <a:gd name="connsiteX5" fmla="*/ 0 w 3108242"/>
              <a:gd name="connsiteY5" fmla="*/ 19050 h 3023507"/>
              <a:gd name="connsiteX0" fmla="*/ 0 w 3108242"/>
              <a:gd name="connsiteY0" fmla="*/ 19050 h 3052082"/>
              <a:gd name="connsiteX1" fmla="*/ 2104489 w 3108242"/>
              <a:gd name="connsiteY1" fmla="*/ 0 h 3052082"/>
              <a:gd name="connsiteX2" fmla="*/ 3108242 w 3108242"/>
              <a:gd name="connsiteY2" fmla="*/ 1521279 h 3052082"/>
              <a:gd name="connsiteX3" fmla="*/ 2210624 w 3108242"/>
              <a:gd name="connsiteY3" fmla="*/ 3052082 h 3052082"/>
              <a:gd name="connsiteX4" fmla="*/ 0 w 3108242"/>
              <a:gd name="connsiteY4" fmla="*/ 3023507 h 3052082"/>
              <a:gd name="connsiteX5" fmla="*/ 0 w 3108242"/>
              <a:gd name="connsiteY5" fmla="*/ 19050 h 3052082"/>
              <a:gd name="connsiteX0" fmla="*/ 0 w 3108242"/>
              <a:gd name="connsiteY0" fmla="*/ 19050 h 3033032"/>
              <a:gd name="connsiteX1" fmla="*/ 2104489 w 3108242"/>
              <a:gd name="connsiteY1" fmla="*/ 0 h 3033032"/>
              <a:gd name="connsiteX2" fmla="*/ 3108242 w 3108242"/>
              <a:gd name="connsiteY2" fmla="*/ 1521279 h 3033032"/>
              <a:gd name="connsiteX3" fmla="*/ 2115374 w 3108242"/>
              <a:gd name="connsiteY3" fmla="*/ 3033032 h 3033032"/>
              <a:gd name="connsiteX4" fmla="*/ 0 w 3108242"/>
              <a:gd name="connsiteY4" fmla="*/ 3023507 h 3033032"/>
              <a:gd name="connsiteX5" fmla="*/ 0 w 3108242"/>
              <a:gd name="connsiteY5" fmla="*/ 19050 h 3033032"/>
              <a:gd name="connsiteX0" fmla="*/ 0 w 3108242"/>
              <a:gd name="connsiteY0" fmla="*/ 12700 h 3026682"/>
              <a:gd name="connsiteX1" fmla="*/ 2098139 w 3108242"/>
              <a:gd name="connsiteY1" fmla="*/ 0 h 3026682"/>
              <a:gd name="connsiteX2" fmla="*/ 3108242 w 3108242"/>
              <a:gd name="connsiteY2" fmla="*/ 1514929 h 3026682"/>
              <a:gd name="connsiteX3" fmla="*/ 2115374 w 3108242"/>
              <a:gd name="connsiteY3" fmla="*/ 3026682 h 3026682"/>
              <a:gd name="connsiteX4" fmla="*/ 0 w 3108242"/>
              <a:gd name="connsiteY4" fmla="*/ 3017157 h 3026682"/>
              <a:gd name="connsiteX5" fmla="*/ 0 w 3108242"/>
              <a:gd name="connsiteY5" fmla="*/ 12700 h 3026682"/>
              <a:gd name="connsiteX0" fmla="*/ 0 w 3108242"/>
              <a:gd name="connsiteY0" fmla="*/ 0 h 3013982"/>
              <a:gd name="connsiteX1" fmla="*/ 2088614 w 3108242"/>
              <a:gd name="connsiteY1" fmla="*/ 1588 h 3013982"/>
              <a:gd name="connsiteX2" fmla="*/ 3108242 w 3108242"/>
              <a:gd name="connsiteY2" fmla="*/ 1502229 h 3013982"/>
              <a:gd name="connsiteX3" fmla="*/ 2115374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3108242"/>
              <a:gd name="connsiteY0" fmla="*/ 0 h 3013982"/>
              <a:gd name="connsiteX1" fmla="*/ 2083852 w 3108242"/>
              <a:gd name="connsiteY1" fmla="*/ 6350 h 3013982"/>
              <a:gd name="connsiteX2" fmla="*/ 3108242 w 3108242"/>
              <a:gd name="connsiteY2" fmla="*/ 1502229 h 3013982"/>
              <a:gd name="connsiteX3" fmla="*/ 2115374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3108242"/>
              <a:gd name="connsiteY0" fmla="*/ 0 h 3013982"/>
              <a:gd name="connsiteX1" fmla="*/ 2083852 w 3108242"/>
              <a:gd name="connsiteY1" fmla="*/ 6350 h 3013982"/>
              <a:gd name="connsiteX2" fmla="*/ 3108242 w 3108242"/>
              <a:gd name="connsiteY2" fmla="*/ 1502229 h 3013982"/>
              <a:gd name="connsiteX3" fmla="*/ 2091562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3108242"/>
              <a:gd name="connsiteY0" fmla="*/ 0 h 3013982"/>
              <a:gd name="connsiteX1" fmla="*/ 2083852 w 3108242"/>
              <a:gd name="connsiteY1" fmla="*/ 6350 h 3013982"/>
              <a:gd name="connsiteX2" fmla="*/ 3108242 w 3108242"/>
              <a:gd name="connsiteY2" fmla="*/ 1502229 h 3013982"/>
              <a:gd name="connsiteX3" fmla="*/ 2077275 w 3108242"/>
              <a:gd name="connsiteY3" fmla="*/ 3013982 h 3013982"/>
              <a:gd name="connsiteX4" fmla="*/ 0 w 3108242"/>
              <a:gd name="connsiteY4" fmla="*/ 3004457 h 3013982"/>
              <a:gd name="connsiteX5" fmla="*/ 0 w 3108242"/>
              <a:gd name="connsiteY5" fmla="*/ 0 h 3013982"/>
              <a:gd name="connsiteX0" fmla="*/ 0 w 2681522"/>
              <a:gd name="connsiteY0" fmla="*/ 0 h 3013982"/>
              <a:gd name="connsiteX1" fmla="*/ 2083852 w 2681522"/>
              <a:gd name="connsiteY1" fmla="*/ 6350 h 3013982"/>
              <a:gd name="connsiteX2" fmla="*/ 2681522 w 2681522"/>
              <a:gd name="connsiteY2" fmla="*/ 1502229 h 3013982"/>
              <a:gd name="connsiteX3" fmla="*/ 2077275 w 2681522"/>
              <a:gd name="connsiteY3" fmla="*/ 3013982 h 3013982"/>
              <a:gd name="connsiteX4" fmla="*/ 0 w 2681522"/>
              <a:gd name="connsiteY4" fmla="*/ 3004457 h 3013982"/>
              <a:gd name="connsiteX5" fmla="*/ 0 w 2681522"/>
              <a:gd name="connsiteY5" fmla="*/ 0 h 3013982"/>
              <a:gd name="connsiteX0" fmla="*/ 0 w 2681522"/>
              <a:gd name="connsiteY0" fmla="*/ 0 h 3020406"/>
              <a:gd name="connsiteX1" fmla="*/ 2083852 w 2681522"/>
              <a:gd name="connsiteY1" fmla="*/ 6350 h 3020406"/>
              <a:gd name="connsiteX2" fmla="*/ 2681522 w 2681522"/>
              <a:gd name="connsiteY2" fmla="*/ 1502229 h 3020406"/>
              <a:gd name="connsiteX3" fmla="*/ 2077275 w 2681522"/>
              <a:gd name="connsiteY3" fmla="*/ 3013982 h 3020406"/>
              <a:gd name="connsiteX4" fmla="*/ 0 w 2681522"/>
              <a:gd name="connsiteY4" fmla="*/ 3020406 h 3020406"/>
              <a:gd name="connsiteX5" fmla="*/ 0 w 2681522"/>
              <a:gd name="connsiteY5" fmla="*/ 0 h 3020406"/>
              <a:gd name="connsiteX0" fmla="*/ 0 w 2681522"/>
              <a:gd name="connsiteY0" fmla="*/ 0 h 3015090"/>
              <a:gd name="connsiteX1" fmla="*/ 2083852 w 2681522"/>
              <a:gd name="connsiteY1" fmla="*/ 6350 h 3015090"/>
              <a:gd name="connsiteX2" fmla="*/ 2681522 w 2681522"/>
              <a:gd name="connsiteY2" fmla="*/ 1502229 h 3015090"/>
              <a:gd name="connsiteX3" fmla="*/ 2077275 w 2681522"/>
              <a:gd name="connsiteY3" fmla="*/ 3013982 h 3015090"/>
              <a:gd name="connsiteX4" fmla="*/ 0 w 2681522"/>
              <a:gd name="connsiteY4" fmla="*/ 3015090 h 3015090"/>
              <a:gd name="connsiteX5" fmla="*/ 0 w 2681522"/>
              <a:gd name="connsiteY5" fmla="*/ 0 h 3015090"/>
              <a:gd name="connsiteX0" fmla="*/ 0 w 2681522"/>
              <a:gd name="connsiteY0" fmla="*/ 0 h 3027051"/>
              <a:gd name="connsiteX1" fmla="*/ 2083852 w 2681522"/>
              <a:gd name="connsiteY1" fmla="*/ 18311 h 3027051"/>
              <a:gd name="connsiteX2" fmla="*/ 2681522 w 2681522"/>
              <a:gd name="connsiteY2" fmla="*/ 1514190 h 3027051"/>
              <a:gd name="connsiteX3" fmla="*/ 2077275 w 2681522"/>
              <a:gd name="connsiteY3" fmla="*/ 3025943 h 3027051"/>
              <a:gd name="connsiteX4" fmla="*/ 0 w 2681522"/>
              <a:gd name="connsiteY4" fmla="*/ 3027051 h 3027051"/>
              <a:gd name="connsiteX5" fmla="*/ 0 w 2681522"/>
              <a:gd name="connsiteY5" fmla="*/ 0 h 3027051"/>
              <a:gd name="connsiteX0" fmla="*/ 0 w 2681522"/>
              <a:gd name="connsiteY0" fmla="*/ 0 h 3027051"/>
              <a:gd name="connsiteX1" fmla="*/ 2079911 w 2681522"/>
              <a:gd name="connsiteY1" fmla="*/ 10336 h 3027051"/>
              <a:gd name="connsiteX2" fmla="*/ 2681522 w 2681522"/>
              <a:gd name="connsiteY2" fmla="*/ 1514190 h 3027051"/>
              <a:gd name="connsiteX3" fmla="*/ 2077275 w 2681522"/>
              <a:gd name="connsiteY3" fmla="*/ 3025943 h 3027051"/>
              <a:gd name="connsiteX4" fmla="*/ 0 w 2681522"/>
              <a:gd name="connsiteY4" fmla="*/ 3027051 h 3027051"/>
              <a:gd name="connsiteX5" fmla="*/ 0 w 2681522"/>
              <a:gd name="connsiteY5" fmla="*/ 0 h 3027051"/>
              <a:gd name="connsiteX0" fmla="*/ 0 w 2681522"/>
              <a:gd name="connsiteY0" fmla="*/ 0 h 3027051"/>
              <a:gd name="connsiteX1" fmla="*/ 2068087 w 2681522"/>
              <a:gd name="connsiteY1" fmla="*/ 10336 h 3027051"/>
              <a:gd name="connsiteX2" fmla="*/ 2681522 w 2681522"/>
              <a:gd name="connsiteY2" fmla="*/ 1514190 h 3027051"/>
              <a:gd name="connsiteX3" fmla="*/ 2077275 w 2681522"/>
              <a:gd name="connsiteY3" fmla="*/ 3025943 h 3027051"/>
              <a:gd name="connsiteX4" fmla="*/ 0 w 2681522"/>
              <a:gd name="connsiteY4" fmla="*/ 3027051 h 3027051"/>
              <a:gd name="connsiteX5" fmla="*/ 0 w 2681522"/>
              <a:gd name="connsiteY5" fmla="*/ 0 h 3027051"/>
              <a:gd name="connsiteX0" fmla="*/ 0 w 2681522"/>
              <a:gd name="connsiteY0" fmla="*/ 297 h 3016715"/>
              <a:gd name="connsiteX1" fmla="*/ 2068087 w 2681522"/>
              <a:gd name="connsiteY1" fmla="*/ 0 h 3016715"/>
              <a:gd name="connsiteX2" fmla="*/ 2681522 w 2681522"/>
              <a:gd name="connsiteY2" fmla="*/ 1503854 h 3016715"/>
              <a:gd name="connsiteX3" fmla="*/ 2077275 w 2681522"/>
              <a:gd name="connsiteY3" fmla="*/ 3015607 h 3016715"/>
              <a:gd name="connsiteX4" fmla="*/ 0 w 2681522"/>
              <a:gd name="connsiteY4" fmla="*/ 3016715 h 3016715"/>
              <a:gd name="connsiteX5" fmla="*/ 0 w 2681522"/>
              <a:gd name="connsiteY5" fmla="*/ 297 h 301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522" h="3016715">
                <a:moveTo>
                  <a:pt x="0" y="297"/>
                </a:moveTo>
                <a:lnTo>
                  <a:pt x="2068087" y="0"/>
                </a:lnTo>
                <a:lnTo>
                  <a:pt x="2681522" y="1503854"/>
                </a:lnTo>
                <a:lnTo>
                  <a:pt x="2077275" y="3015607"/>
                </a:lnTo>
                <a:lnTo>
                  <a:pt x="0" y="3016715"/>
                </a:lnTo>
                <a:lnTo>
                  <a:pt x="0" y="29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7829B5-EB68-0924-10C3-E2F12EF5C279}"/>
              </a:ext>
            </a:extLst>
          </p:cNvPr>
          <p:cNvSpPr txBox="1"/>
          <p:nvPr/>
        </p:nvSpPr>
        <p:spPr>
          <a:xfrm>
            <a:off x="7834085" y="1579040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4D64A8-B2C7-8DBE-EB38-91DBD12288F7}"/>
              </a:ext>
            </a:extLst>
          </p:cNvPr>
          <p:cNvSpPr txBox="1"/>
          <p:nvPr/>
        </p:nvSpPr>
        <p:spPr>
          <a:xfrm>
            <a:off x="4758408" y="1579040"/>
            <a:ext cx="1165704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디자인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2E6771-77DF-2959-4F47-F997BB524D0E}"/>
              </a:ext>
            </a:extLst>
          </p:cNvPr>
          <p:cNvSpPr txBox="1"/>
          <p:nvPr/>
        </p:nvSpPr>
        <p:spPr>
          <a:xfrm>
            <a:off x="1949508" y="1579040"/>
            <a:ext cx="1165704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D1CFA88-15EF-014E-8609-255831196C72}"/>
              </a:ext>
            </a:extLst>
          </p:cNvPr>
          <p:cNvGrpSpPr/>
          <p:nvPr/>
        </p:nvGrpSpPr>
        <p:grpSpPr>
          <a:xfrm>
            <a:off x="6305403" y="2468273"/>
            <a:ext cx="5048396" cy="2110428"/>
            <a:chOff x="6949337" y="3962249"/>
            <a:chExt cx="1413613" cy="211042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93F754-C095-5DF3-B3DD-B1BC3B871465}"/>
                </a:ext>
              </a:extLst>
            </p:cNvPr>
            <p:cNvSpPr txBox="1"/>
            <p:nvPr/>
          </p:nvSpPr>
          <p:spPr>
            <a:xfrm>
              <a:off x="6949337" y="4322583"/>
              <a:ext cx="1413613" cy="1750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개인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기업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회원가입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로그인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회원정보 확인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로그아웃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이메일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비번 찾기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회원탈퇴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개인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이력서 등록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보기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수정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삭제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이력서 공개설정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&gt;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인재풀에 등록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기업평점주기</a:t>
              </a:r>
              <a:b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</a:b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          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최근 본 공고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스크랩공고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관심기업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–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목록보기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상세보기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기업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회원 정보 등록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보기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수정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/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공고 등록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보기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수정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삭제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 / </a:t>
              </a: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공고별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지원 관리</a:t>
              </a:r>
              <a:b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</a:b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          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회원정보 수정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기업 상세정보 등록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수정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포지션 제안하기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메인 메뉴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서브 메뉴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공고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기업정보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이력서 목록보기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상세보기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게시판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등록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보기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수정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삭제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파일 업로드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댓글 달기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62ECA1-C15D-D999-CB8D-2BF4A81FA96D}"/>
                </a:ext>
              </a:extLst>
            </p:cNvPr>
            <p:cNvSpPr txBox="1"/>
            <p:nvPr/>
          </p:nvSpPr>
          <p:spPr>
            <a:xfrm>
              <a:off x="6949337" y="3962249"/>
              <a:ext cx="1165704" cy="344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3</a:t>
              </a: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단계</a:t>
              </a: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개발완료</a:t>
              </a: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48B80A-693D-5408-AF77-6E08CF1C583F}"/>
              </a:ext>
            </a:extLst>
          </p:cNvPr>
          <p:cNvGrpSpPr/>
          <p:nvPr/>
        </p:nvGrpSpPr>
        <p:grpSpPr>
          <a:xfrm>
            <a:off x="3591127" y="2468273"/>
            <a:ext cx="1604113" cy="1390231"/>
            <a:chOff x="5187212" y="3962249"/>
            <a:chExt cx="1604113" cy="139023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77A406-CA50-72E0-35CC-CCDC5B27CBE9}"/>
                </a:ext>
              </a:extLst>
            </p:cNvPr>
            <p:cNvSpPr txBox="1"/>
            <p:nvPr/>
          </p:nvSpPr>
          <p:spPr>
            <a:xfrm>
              <a:off x="5187212" y="4322583"/>
              <a:ext cx="1604113" cy="1029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디자인기획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(UI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설계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시안과 와이어프레임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콘텐츠 개발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마크업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DD402A-C21A-2E58-ABD9-11497A405A01}"/>
                </a:ext>
              </a:extLst>
            </p:cNvPr>
            <p:cNvSpPr txBox="1"/>
            <p:nvPr/>
          </p:nvSpPr>
          <p:spPr>
            <a:xfrm>
              <a:off x="5187212" y="3962249"/>
              <a:ext cx="1604112" cy="34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2</a:t>
              </a: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단계</a:t>
              </a: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디자인</a:t>
              </a: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62F34BF-454C-2279-3153-D347F5AB1643}"/>
              </a:ext>
            </a:extLst>
          </p:cNvPr>
          <p:cNvGrpSpPr/>
          <p:nvPr/>
        </p:nvGrpSpPr>
        <p:grpSpPr>
          <a:xfrm>
            <a:off x="1172436" y="2468273"/>
            <a:ext cx="1604113" cy="1630297"/>
            <a:chOff x="2152541" y="3256356"/>
            <a:chExt cx="1604113" cy="16302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9B1E7A-25EC-503F-3E63-CDDCA9453A8E}"/>
                </a:ext>
              </a:extLst>
            </p:cNvPr>
            <p:cNvSpPr txBox="1"/>
            <p:nvPr/>
          </p:nvSpPr>
          <p:spPr>
            <a:xfrm>
              <a:off x="2152541" y="3616690"/>
              <a:ext cx="1604113" cy="126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시장조사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경쟁사 조사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요구분석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IA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작성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DB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설계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계획서 작성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일정 및 산출물 관리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18190E-D456-0D31-A7BF-C2EEC9AF39C5}"/>
                </a:ext>
              </a:extLst>
            </p:cNvPr>
            <p:cNvSpPr txBox="1"/>
            <p:nvPr/>
          </p:nvSpPr>
          <p:spPr>
            <a:xfrm>
              <a:off x="2152541" y="3256356"/>
              <a:ext cx="1165704" cy="34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1</a:t>
              </a: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단계</a:t>
              </a: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기획</a:t>
              </a: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FE6D8A3-604C-C1CC-C400-64F7791FCBD0}"/>
              </a:ext>
            </a:extLst>
          </p:cNvPr>
          <p:cNvGrpSpPr/>
          <p:nvPr/>
        </p:nvGrpSpPr>
        <p:grpSpPr>
          <a:xfrm>
            <a:off x="1172432" y="4463811"/>
            <a:ext cx="8557746" cy="1870363"/>
            <a:chOff x="6949337" y="3962249"/>
            <a:chExt cx="1165704" cy="187036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4F6F13-FDA3-2BBD-CB34-E4F161FE76C3}"/>
                </a:ext>
              </a:extLst>
            </p:cNvPr>
            <p:cNvSpPr txBox="1"/>
            <p:nvPr/>
          </p:nvSpPr>
          <p:spPr>
            <a:xfrm>
              <a:off x="6949337" y="4322583"/>
              <a:ext cx="907425" cy="151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개인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추천 공고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이직제안 받기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최근 본 공고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스크랩공고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관심기업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–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삭제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필터링 정렬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기업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 </a:t>
              </a: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인재풀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매칭 정렬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 </a:t>
              </a: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공고별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지원 관리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합격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불합격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메인 메뉴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서브 메뉴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공고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기업정보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이력서 필터링 정렬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스크랩하기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기업게시판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등록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보기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수정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삭제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파일 업로드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댓글 달기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공지사항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등록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보기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수정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삭제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고객센터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Q&amp;A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등록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댓글 달기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답변기능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8E8199-1C41-CD7D-6908-E6CD6F11A29B}"/>
                </a:ext>
              </a:extLst>
            </p:cNvPr>
            <p:cNvSpPr txBox="1"/>
            <p:nvPr/>
          </p:nvSpPr>
          <p:spPr>
            <a:xfrm>
              <a:off x="6949337" y="3962249"/>
              <a:ext cx="1165704" cy="344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4</a:t>
              </a: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단계</a:t>
              </a: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개발 진행</a:t>
              </a:r>
              <a:r>
                <a:rPr lang="en-US" altLang="ko-KR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323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708664" y="771409"/>
            <a:ext cx="59352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회고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Strat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doing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Stop doing /Keep doing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3689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06.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진행사항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F5DB96F-1466-D853-67D2-528D20109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9D6FED-3B06-95C3-018A-405CC9CAB012}"/>
              </a:ext>
            </a:extLst>
          </p:cNvPr>
          <p:cNvSpPr/>
          <p:nvPr/>
        </p:nvSpPr>
        <p:spPr>
          <a:xfrm>
            <a:off x="1219198" y="4535361"/>
            <a:ext cx="3141230" cy="23226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78911E-F44F-A476-CC5C-4AA569E40DA1}"/>
              </a:ext>
            </a:extLst>
          </p:cNvPr>
          <p:cNvSpPr/>
          <p:nvPr/>
        </p:nvSpPr>
        <p:spPr>
          <a:xfrm>
            <a:off x="4293947" y="4535361"/>
            <a:ext cx="3141230" cy="23226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72B19-5C75-0F82-1D95-18D1544F9ED4}"/>
              </a:ext>
            </a:extLst>
          </p:cNvPr>
          <p:cNvSpPr/>
          <p:nvPr/>
        </p:nvSpPr>
        <p:spPr>
          <a:xfrm>
            <a:off x="7435177" y="4535362"/>
            <a:ext cx="3141230" cy="2322637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A5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DEE13-E0BE-1BA6-B573-F3CFFCACF694}"/>
              </a:ext>
            </a:extLst>
          </p:cNvPr>
          <p:cNvSpPr txBox="1"/>
          <p:nvPr/>
        </p:nvSpPr>
        <p:spPr>
          <a:xfrm>
            <a:off x="1549735" y="4419407"/>
            <a:ext cx="248015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S</a:t>
            </a:r>
            <a:r>
              <a:rPr lang="en-US" altLang="ko-KR" sz="5000" dirty="0">
                <a:solidFill>
                  <a:schemeClr val="accent1"/>
                </a:solidFill>
              </a:rPr>
              <a:t>tart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512746-9CE9-0616-E7DB-C9A6D285D882}"/>
              </a:ext>
            </a:extLst>
          </p:cNvPr>
          <p:cNvCxnSpPr>
            <a:cxnSpLocks/>
          </p:cNvCxnSpPr>
          <p:nvPr/>
        </p:nvCxnSpPr>
        <p:spPr>
          <a:xfrm>
            <a:off x="1229217" y="2940876"/>
            <a:ext cx="0" cy="163830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3615919-EBB8-A266-B80C-6AAB7E73A21B}"/>
              </a:ext>
            </a:extLst>
          </p:cNvPr>
          <p:cNvCxnSpPr>
            <a:cxnSpLocks/>
          </p:cNvCxnSpPr>
          <p:nvPr/>
        </p:nvCxnSpPr>
        <p:spPr>
          <a:xfrm>
            <a:off x="4306325" y="2940876"/>
            <a:ext cx="0" cy="1638300"/>
          </a:xfrm>
          <a:prstGeom prst="straightConnector1">
            <a:avLst/>
          </a:prstGeom>
          <a:ln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6DD994-5B02-4A28-5A67-5FA83D236A71}"/>
              </a:ext>
            </a:extLst>
          </p:cNvPr>
          <p:cNvCxnSpPr>
            <a:cxnSpLocks/>
          </p:cNvCxnSpPr>
          <p:nvPr/>
        </p:nvCxnSpPr>
        <p:spPr>
          <a:xfrm>
            <a:off x="7444248" y="2940876"/>
            <a:ext cx="0" cy="1638300"/>
          </a:xfrm>
          <a:prstGeom prst="straightConnector1">
            <a:avLst/>
          </a:prstGeom>
          <a:ln>
            <a:solidFill>
              <a:srgbClr val="FFA5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359E0-5774-43E6-A693-27D8DB20AC58}"/>
              </a:ext>
            </a:extLst>
          </p:cNvPr>
          <p:cNvSpPr txBox="1"/>
          <p:nvPr/>
        </p:nvSpPr>
        <p:spPr>
          <a:xfrm>
            <a:off x="4624484" y="4419407"/>
            <a:ext cx="248015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S</a:t>
            </a:r>
            <a:r>
              <a:rPr lang="en-US" altLang="ko-KR" sz="5000" dirty="0">
                <a:solidFill>
                  <a:schemeClr val="accent1"/>
                </a:solidFill>
              </a:rPr>
              <a:t>top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F99B33-CC5D-AA6C-4F3E-7256A09AAD8B}"/>
              </a:ext>
            </a:extLst>
          </p:cNvPr>
          <p:cNvSpPr txBox="1"/>
          <p:nvPr/>
        </p:nvSpPr>
        <p:spPr>
          <a:xfrm>
            <a:off x="7614287" y="4419407"/>
            <a:ext cx="2783010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K</a:t>
            </a:r>
            <a:r>
              <a:rPr lang="en-US" altLang="ko-KR" sz="5000" dirty="0">
                <a:solidFill>
                  <a:schemeClr val="accent1"/>
                </a:solidFill>
              </a:rPr>
              <a:t>eep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067131D-E274-BDB7-5F23-E99FBAB44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20" y="2488172"/>
            <a:ext cx="509292" cy="45270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EDDE1A3-D5CD-1B86-7ECD-E5926C38D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19" y="2331390"/>
            <a:ext cx="612000" cy="612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B9841AE-389E-CCAE-B524-B5216F228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84" y="2284353"/>
            <a:ext cx="612000" cy="612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C330854-A275-8EF8-363E-108F8225CCD2}"/>
              </a:ext>
            </a:extLst>
          </p:cNvPr>
          <p:cNvSpPr txBox="1"/>
          <p:nvPr/>
        </p:nvSpPr>
        <p:spPr>
          <a:xfrm>
            <a:off x="7431869" y="3365366"/>
            <a:ext cx="3147848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 프로젝트를 하면서 느꼈던 부족한점을 조원들과 확실히 피드백하고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필요한 부분은 준비를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그리고 조금 더 꼼꼼한 계획수립으로 마무리 하겠습니다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81AE50-0678-AD76-F3D9-823E7371687C}"/>
              </a:ext>
            </a:extLst>
          </p:cNvPr>
          <p:cNvSpPr txBox="1"/>
          <p:nvPr/>
        </p:nvSpPr>
        <p:spPr>
          <a:xfrm>
            <a:off x="7787332" y="2893037"/>
            <a:ext cx="2436920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확실한 준비와 계획 수립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035044-BAAD-8B22-BCFB-225F9397422C}"/>
              </a:ext>
            </a:extLst>
          </p:cNvPr>
          <p:cNvSpPr txBox="1"/>
          <p:nvPr/>
        </p:nvSpPr>
        <p:spPr>
          <a:xfrm>
            <a:off x="1666771" y="3365366"/>
            <a:ext cx="2246085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기존에 있는 형식적인 포트폴리오를 떠나서 진짜 서비스를 하나 만들어서 개발하겠다는 목표로 시작했습니다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BC1043-CC31-79AB-E30F-2742039C74E7}"/>
              </a:ext>
            </a:extLst>
          </p:cNvPr>
          <p:cNvSpPr txBox="1"/>
          <p:nvPr/>
        </p:nvSpPr>
        <p:spPr>
          <a:xfrm>
            <a:off x="1967746" y="2893037"/>
            <a:ext cx="1644134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의욕충만한 목표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F5F2CE-E7D0-BB5F-2768-165930AB8DBC}"/>
              </a:ext>
            </a:extLst>
          </p:cNvPr>
          <p:cNvSpPr txBox="1"/>
          <p:nvPr/>
        </p:nvSpPr>
        <p:spPr>
          <a:xfrm>
            <a:off x="4360585" y="3365366"/>
            <a:ext cx="3007956" cy="102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너무 의욕이 넘쳤던 걸까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우리의 능력보다 목표가 높았던 걸까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하는 내내 전체적으로 많이 힘들어했고 중간에 팀원이탈을 포함해서 중간중간 작업하는 과정에서 점점 소통이 사라졌습니다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D2BD7F-6F3F-85DC-2034-9384916A16B0}"/>
              </a:ext>
            </a:extLst>
          </p:cNvPr>
          <p:cNvSpPr txBox="1"/>
          <p:nvPr/>
        </p:nvSpPr>
        <p:spPr>
          <a:xfrm>
            <a:off x="4884500" y="2893037"/>
            <a:ext cx="1960124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준비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소통의 부재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96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708664" y="771409"/>
            <a:ext cx="59352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회고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Strat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doing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Stop doing /Keep doing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3689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06.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진행사항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F5DB96F-1466-D853-67D2-528D20109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9D6FED-3B06-95C3-018A-405CC9CAB012}"/>
              </a:ext>
            </a:extLst>
          </p:cNvPr>
          <p:cNvSpPr/>
          <p:nvPr/>
        </p:nvSpPr>
        <p:spPr>
          <a:xfrm>
            <a:off x="1219198" y="4535361"/>
            <a:ext cx="3141230" cy="23226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78911E-F44F-A476-CC5C-4AA569E40DA1}"/>
              </a:ext>
            </a:extLst>
          </p:cNvPr>
          <p:cNvSpPr/>
          <p:nvPr/>
        </p:nvSpPr>
        <p:spPr>
          <a:xfrm>
            <a:off x="4293947" y="4535361"/>
            <a:ext cx="3141230" cy="23226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72B19-5C75-0F82-1D95-18D1544F9ED4}"/>
              </a:ext>
            </a:extLst>
          </p:cNvPr>
          <p:cNvSpPr/>
          <p:nvPr/>
        </p:nvSpPr>
        <p:spPr>
          <a:xfrm>
            <a:off x="7435177" y="4535362"/>
            <a:ext cx="3141230" cy="2322637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A5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DEE13-E0BE-1BA6-B573-F3CFFCACF694}"/>
              </a:ext>
            </a:extLst>
          </p:cNvPr>
          <p:cNvSpPr txBox="1"/>
          <p:nvPr/>
        </p:nvSpPr>
        <p:spPr>
          <a:xfrm>
            <a:off x="1549735" y="4419407"/>
            <a:ext cx="248015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S</a:t>
            </a:r>
            <a:r>
              <a:rPr lang="en-US" altLang="ko-KR" sz="5000" dirty="0">
                <a:solidFill>
                  <a:schemeClr val="accent1"/>
                </a:solidFill>
              </a:rPr>
              <a:t>tart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512746-9CE9-0616-E7DB-C9A6D285D882}"/>
              </a:ext>
            </a:extLst>
          </p:cNvPr>
          <p:cNvCxnSpPr>
            <a:cxnSpLocks/>
          </p:cNvCxnSpPr>
          <p:nvPr/>
        </p:nvCxnSpPr>
        <p:spPr>
          <a:xfrm>
            <a:off x="1229217" y="2940876"/>
            <a:ext cx="0" cy="163830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3615919-EBB8-A266-B80C-6AAB7E73A21B}"/>
              </a:ext>
            </a:extLst>
          </p:cNvPr>
          <p:cNvCxnSpPr>
            <a:cxnSpLocks/>
          </p:cNvCxnSpPr>
          <p:nvPr/>
        </p:nvCxnSpPr>
        <p:spPr>
          <a:xfrm>
            <a:off x="4306325" y="2940876"/>
            <a:ext cx="0" cy="1638300"/>
          </a:xfrm>
          <a:prstGeom prst="straightConnector1">
            <a:avLst/>
          </a:prstGeom>
          <a:ln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6DD994-5B02-4A28-5A67-5FA83D236A71}"/>
              </a:ext>
            </a:extLst>
          </p:cNvPr>
          <p:cNvCxnSpPr>
            <a:cxnSpLocks/>
          </p:cNvCxnSpPr>
          <p:nvPr/>
        </p:nvCxnSpPr>
        <p:spPr>
          <a:xfrm>
            <a:off x="7444248" y="2940876"/>
            <a:ext cx="0" cy="1638300"/>
          </a:xfrm>
          <a:prstGeom prst="straightConnector1">
            <a:avLst/>
          </a:prstGeom>
          <a:ln>
            <a:solidFill>
              <a:srgbClr val="FFA5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359E0-5774-43E6-A693-27D8DB20AC58}"/>
              </a:ext>
            </a:extLst>
          </p:cNvPr>
          <p:cNvSpPr txBox="1"/>
          <p:nvPr/>
        </p:nvSpPr>
        <p:spPr>
          <a:xfrm>
            <a:off x="4624484" y="4419407"/>
            <a:ext cx="248015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S</a:t>
            </a:r>
            <a:r>
              <a:rPr lang="en-US" altLang="ko-KR" sz="5000" dirty="0">
                <a:solidFill>
                  <a:schemeClr val="accent1"/>
                </a:solidFill>
              </a:rPr>
              <a:t>top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F99B33-CC5D-AA6C-4F3E-7256A09AAD8B}"/>
              </a:ext>
            </a:extLst>
          </p:cNvPr>
          <p:cNvSpPr txBox="1"/>
          <p:nvPr/>
        </p:nvSpPr>
        <p:spPr>
          <a:xfrm>
            <a:off x="7614287" y="4419407"/>
            <a:ext cx="2783010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K</a:t>
            </a:r>
            <a:r>
              <a:rPr lang="en-US" altLang="ko-KR" sz="5000" dirty="0">
                <a:solidFill>
                  <a:schemeClr val="accent1"/>
                </a:solidFill>
              </a:rPr>
              <a:t>eep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067131D-E274-BDB7-5F23-E99FBAB44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20" y="2488172"/>
            <a:ext cx="509292" cy="45270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EDDE1A3-D5CD-1B86-7ECD-E5926C38D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19" y="2331390"/>
            <a:ext cx="612000" cy="612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B9841AE-389E-CCAE-B524-B5216F228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84" y="2284353"/>
            <a:ext cx="612000" cy="61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A3649-C0F1-F268-9335-B7611AF87BE7}"/>
              </a:ext>
            </a:extLst>
          </p:cNvPr>
          <p:cNvSpPr txBox="1"/>
          <p:nvPr/>
        </p:nvSpPr>
        <p:spPr>
          <a:xfrm>
            <a:off x="7882750" y="3338732"/>
            <a:ext cx="2246085" cy="102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이번 프로젝트를 하며 많이 막혔지만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막힐때마다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고민하고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구글링하며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강사님께도 도움을 구하며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배워나가는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과정이 좋았다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15AB-D19E-F482-BB0F-C6D6F978FB39}"/>
              </a:ext>
            </a:extLst>
          </p:cNvPr>
          <p:cNvSpPr txBox="1"/>
          <p:nvPr/>
        </p:nvSpPr>
        <p:spPr>
          <a:xfrm>
            <a:off x="8422940" y="2893037"/>
            <a:ext cx="1165704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물어보기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0533B-4E40-3561-19ED-576806D4687D}"/>
              </a:ext>
            </a:extLst>
          </p:cNvPr>
          <p:cNvSpPr txBox="1"/>
          <p:nvPr/>
        </p:nvSpPr>
        <p:spPr>
          <a:xfrm>
            <a:off x="1666771" y="3338732"/>
            <a:ext cx="2246085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첫 프로젝트를 시작하며 이때까지 배워왔던 것과 프로젝트에 직접 쓰는 것은 많이 다르다는 걸 알았다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338AFC-4F24-C73A-3D2A-3D5F0E8D2363}"/>
              </a:ext>
            </a:extLst>
          </p:cNvPr>
          <p:cNvSpPr txBox="1"/>
          <p:nvPr/>
        </p:nvSpPr>
        <p:spPr>
          <a:xfrm>
            <a:off x="2206961" y="2893037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시작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4FD30-69B7-8822-9BDD-D50FF5E0F999}"/>
              </a:ext>
            </a:extLst>
          </p:cNvPr>
          <p:cNvSpPr txBox="1"/>
          <p:nvPr/>
        </p:nvSpPr>
        <p:spPr>
          <a:xfrm>
            <a:off x="4534930" y="3338732"/>
            <a:ext cx="2659264" cy="102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작업을 하면서 테이블과 테이블을 같이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조회하다보니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매치되는컬럼에서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오래 막혀서 다음번엔 테이블설계부터 꼼꼼히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작업해야겠다는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생각이 들었다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665230-9D75-8EA5-3137-546B8F3DD2BD}"/>
              </a:ext>
            </a:extLst>
          </p:cNvPr>
          <p:cNvSpPr txBox="1"/>
          <p:nvPr/>
        </p:nvSpPr>
        <p:spPr>
          <a:xfrm>
            <a:off x="5281710" y="2893037"/>
            <a:ext cx="1165704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테이블설계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53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105DE25-D4C7-9C0B-94F8-67F6B6869C61}"/>
              </a:ext>
            </a:extLst>
          </p:cNvPr>
          <p:cNvSpPr/>
          <p:nvPr/>
        </p:nvSpPr>
        <p:spPr>
          <a:xfrm>
            <a:off x="8253899" y="2102917"/>
            <a:ext cx="3108037" cy="380374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6" name="그림 155" descr="의류, 사람, 벽, 인간의 얼굴이(가) 표시된 사진&#10;&#10;자동 생성된 설명">
            <a:extLst>
              <a:ext uri="{FF2B5EF4-FFF2-40B4-BE49-F238E27FC236}">
                <a16:creationId xmlns:a16="http://schemas.microsoft.com/office/drawing/2014/main" id="{DA6B78E5-DE72-EC6C-3699-98437331A9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0317" y="2634595"/>
            <a:ext cx="2235200" cy="1035960"/>
          </a:xfrm>
          <a:custGeom>
            <a:avLst/>
            <a:gdLst>
              <a:gd name="connsiteX0" fmla="*/ 0 w 2235200"/>
              <a:gd name="connsiteY0" fmla="*/ 0 h 1035960"/>
              <a:gd name="connsiteX1" fmla="*/ 2235200 w 2235200"/>
              <a:gd name="connsiteY1" fmla="*/ 0 h 1035960"/>
              <a:gd name="connsiteX2" fmla="*/ 2235200 w 2235200"/>
              <a:gd name="connsiteY2" fmla="*/ 1035960 h 1035960"/>
              <a:gd name="connsiteX3" fmla="*/ 0 w 2235200"/>
              <a:gd name="connsiteY3" fmla="*/ 1035960 h 103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1035960">
                <a:moveTo>
                  <a:pt x="0" y="0"/>
                </a:moveTo>
                <a:lnTo>
                  <a:pt x="2235200" y="0"/>
                </a:lnTo>
                <a:lnTo>
                  <a:pt x="2235200" y="1035960"/>
                </a:lnTo>
                <a:lnTo>
                  <a:pt x="0" y="1035960"/>
                </a:lnTo>
                <a:close/>
              </a:path>
            </a:pathLst>
          </a:custGeom>
        </p:spPr>
      </p:pic>
      <p:sp>
        <p:nvSpPr>
          <p:cNvPr id="33" name="Rectangle 17">
            <a:extLst>
              <a:ext uri="{FF2B5EF4-FFF2-40B4-BE49-F238E27FC236}">
                <a16:creationId xmlns:a16="http://schemas.microsoft.com/office/drawing/2014/main" id="{6FE45A2F-AA7C-D356-7573-234BA612CA3F}"/>
              </a:ext>
            </a:extLst>
          </p:cNvPr>
          <p:cNvSpPr/>
          <p:nvPr/>
        </p:nvSpPr>
        <p:spPr>
          <a:xfrm>
            <a:off x="8410575" y="1951177"/>
            <a:ext cx="2790825" cy="369332"/>
          </a:xfrm>
          <a:prstGeom prst="roundRect">
            <a:avLst>
              <a:gd name="adj" fmla="val 8476"/>
            </a:avLst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6FF0E8-709B-3E40-5ACB-BA2017C9A819}"/>
              </a:ext>
            </a:extLst>
          </p:cNvPr>
          <p:cNvSpPr txBox="1"/>
          <p:nvPr/>
        </p:nvSpPr>
        <p:spPr>
          <a:xfrm>
            <a:off x="8593810" y="1970316"/>
            <a:ext cx="2428230" cy="329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5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팀원 모두가 성장하는 </a:t>
            </a:r>
            <a:r>
              <a:rPr lang="en-US" altLang="ko-KR" sz="15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Project</a:t>
            </a:r>
            <a:endParaRPr lang="id-ID" altLang="ko-KR" sz="15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BB50AD-7F26-F665-1017-149CB087DE0A}"/>
              </a:ext>
            </a:extLst>
          </p:cNvPr>
          <p:cNvSpPr txBox="1"/>
          <p:nvPr/>
        </p:nvSpPr>
        <p:spPr>
          <a:xfrm>
            <a:off x="8575532" y="4052582"/>
            <a:ext cx="2464778" cy="345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웹 </a:t>
            </a:r>
            <a:r>
              <a:rPr lang="ko-KR" altLang="en-US" sz="16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클로닝이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아닌 서비스 개발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F1898A-F8D6-2A1A-0F1C-6E99AFDF9539}"/>
              </a:ext>
            </a:extLst>
          </p:cNvPr>
          <p:cNvSpPr txBox="1"/>
          <p:nvPr/>
        </p:nvSpPr>
        <p:spPr>
          <a:xfrm>
            <a:off x="8684875" y="4426851"/>
            <a:ext cx="2246085" cy="906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 경험을 중심으로 한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단순 기능구현이 아닌 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서비스 개발에 중점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051AB3C9-4D57-E024-97BB-EE26F30BF308}"/>
              </a:ext>
            </a:extLst>
          </p:cNvPr>
          <p:cNvSpPr/>
          <p:nvPr/>
        </p:nvSpPr>
        <p:spPr>
          <a:xfrm rot="5400000">
            <a:off x="5554249" y="3613979"/>
            <a:ext cx="3686629" cy="629885"/>
          </a:xfrm>
          <a:prstGeom prst="triangle">
            <a:avLst/>
          </a:prstGeom>
          <a:gradFill>
            <a:gsLst>
              <a:gs pos="0">
                <a:schemeClr val="accent1">
                  <a:lumMod val="85000"/>
                </a:schemeClr>
              </a:gs>
              <a:gs pos="100000">
                <a:schemeClr val="accent1">
                  <a:lumMod val="8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8" name="자유형: 도형 127">
            <a:extLst>
              <a:ext uri="{FF2B5EF4-FFF2-40B4-BE49-F238E27FC236}">
                <a16:creationId xmlns:a16="http://schemas.microsoft.com/office/drawing/2014/main" id="{04F0D212-5A90-B694-645E-087D993BAE23}"/>
              </a:ext>
            </a:extLst>
          </p:cNvPr>
          <p:cNvSpPr/>
          <p:nvPr/>
        </p:nvSpPr>
        <p:spPr>
          <a:xfrm>
            <a:off x="830065" y="1827190"/>
            <a:ext cx="1771003" cy="1514207"/>
          </a:xfrm>
          <a:custGeom>
            <a:avLst/>
            <a:gdLst>
              <a:gd name="connsiteX0" fmla="*/ 12589 w 1771003"/>
              <a:gd name="connsiteY0" fmla="*/ 0 h 1514207"/>
              <a:gd name="connsiteX1" fmla="*/ 1755377 w 1771003"/>
              <a:gd name="connsiteY1" fmla="*/ 926633 h 1514207"/>
              <a:gd name="connsiteX2" fmla="*/ 1771003 w 1771003"/>
              <a:gd name="connsiteY2" fmla="*/ 952354 h 1514207"/>
              <a:gd name="connsiteX3" fmla="*/ 1190655 w 1771003"/>
              <a:gd name="connsiteY3" fmla="*/ 1514207 h 1514207"/>
              <a:gd name="connsiteX4" fmla="*/ 1171140 w 1771003"/>
              <a:gd name="connsiteY4" fmla="*/ 1473696 h 1514207"/>
              <a:gd name="connsiteX5" fmla="*/ 12589 w 1771003"/>
              <a:gd name="connsiteY5" fmla="*/ 784156 h 1514207"/>
              <a:gd name="connsiteX6" fmla="*/ 0 w 1771003"/>
              <a:gd name="connsiteY6" fmla="*/ 784792 h 1514207"/>
              <a:gd name="connsiteX7" fmla="*/ 0 w 1771003"/>
              <a:gd name="connsiteY7" fmla="*/ 636 h 1514207"/>
              <a:gd name="connsiteX8" fmla="*/ 12589 w 1771003"/>
              <a:gd name="connsiteY8" fmla="*/ 0 h 151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1003" h="1514207">
                <a:moveTo>
                  <a:pt x="12589" y="0"/>
                </a:moveTo>
                <a:cubicBezTo>
                  <a:pt x="738060" y="0"/>
                  <a:pt x="1377681" y="367569"/>
                  <a:pt x="1755377" y="926633"/>
                </a:cubicBezTo>
                <a:lnTo>
                  <a:pt x="1771003" y="952354"/>
                </a:lnTo>
                <a:lnTo>
                  <a:pt x="1190655" y="1514207"/>
                </a:lnTo>
                <a:lnTo>
                  <a:pt x="1171140" y="1473696"/>
                </a:lnTo>
                <a:cubicBezTo>
                  <a:pt x="948023" y="1062975"/>
                  <a:pt x="512867" y="784156"/>
                  <a:pt x="12589" y="784156"/>
                </a:cubicBezTo>
                <a:lnTo>
                  <a:pt x="0" y="784792"/>
                </a:lnTo>
                <a:lnTo>
                  <a:pt x="0" y="636"/>
                </a:lnTo>
                <a:lnTo>
                  <a:pt x="125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자유형: 도형 119">
            <a:extLst>
              <a:ext uri="{FF2B5EF4-FFF2-40B4-BE49-F238E27FC236}">
                <a16:creationId xmlns:a16="http://schemas.microsoft.com/office/drawing/2014/main" id="{45AF3221-001C-32AF-F756-BC3073B19B3F}"/>
              </a:ext>
            </a:extLst>
          </p:cNvPr>
          <p:cNvSpPr/>
          <p:nvPr/>
        </p:nvSpPr>
        <p:spPr>
          <a:xfrm>
            <a:off x="830064" y="4516447"/>
            <a:ext cx="1771002" cy="1514205"/>
          </a:xfrm>
          <a:custGeom>
            <a:avLst/>
            <a:gdLst>
              <a:gd name="connsiteX0" fmla="*/ 1190654 w 1771002"/>
              <a:gd name="connsiteY0" fmla="*/ 0 h 1514205"/>
              <a:gd name="connsiteX1" fmla="*/ 1771002 w 1771002"/>
              <a:gd name="connsiteY1" fmla="*/ 561853 h 1514205"/>
              <a:gd name="connsiteX2" fmla="*/ 1755377 w 1771002"/>
              <a:gd name="connsiteY2" fmla="*/ 587572 h 1514205"/>
              <a:gd name="connsiteX3" fmla="*/ 12589 w 1771002"/>
              <a:gd name="connsiteY3" fmla="*/ 1514205 h 1514205"/>
              <a:gd name="connsiteX4" fmla="*/ 0 w 1771002"/>
              <a:gd name="connsiteY4" fmla="*/ 1513570 h 1514205"/>
              <a:gd name="connsiteX5" fmla="*/ 0 w 1771002"/>
              <a:gd name="connsiteY5" fmla="*/ 729414 h 1514205"/>
              <a:gd name="connsiteX6" fmla="*/ 12589 w 1771002"/>
              <a:gd name="connsiteY6" fmla="*/ 730049 h 1514205"/>
              <a:gd name="connsiteX7" fmla="*/ 1171140 w 1771002"/>
              <a:gd name="connsiteY7" fmla="*/ 40509 h 1514205"/>
              <a:gd name="connsiteX8" fmla="*/ 1190654 w 1771002"/>
              <a:gd name="connsiteY8" fmla="*/ 0 h 151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1002" h="1514205">
                <a:moveTo>
                  <a:pt x="1190654" y="0"/>
                </a:moveTo>
                <a:lnTo>
                  <a:pt x="1771002" y="561853"/>
                </a:lnTo>
                <a:lnTo>
                  <a:pt x="1755377" y="587572"/>
                </a:lnTo>
                <a:cubicBezTo>
                  <a:pt x="1377681" y="1146636"/>
                  <a:pt x="738060" y="1514205"/>
                  <a:pt x="12589" y="1514205"/>
                </a:cubicBezTo>
                <a:lnTo>
                  <a:pt x="0" y="1513570"/>
                </a:lnTo>
                <a:lnTo>
                  <a:pt x="0" y="729414"/>
                </a:lnTo>
                <a:lnTo>
                  <a:pt x="12589" y="730049"/>
                </a:lnTo>
                <a:cubicBezTo>
                  <a:pt x="512867" y="730049"/>
                  <a:pt x="948023" y="451230"/>
                  <a:pt x="1171140" y="40509"/>
                </a:cubicBezTo>
                <a:lnTo>
                  <a:pt x="1190654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자유형: 도형 124">
            <a:extLst>
              <a:ext uri="{FF2B5EF4-FFF2-40B4-BE49-F238E27FC236}">
                <a16:creationId xmlns:a16="http://schemas.microsoft.com/office/drawing/2014/main" id="{49265AED-4B9A-283B-3DB7-C6E6F11C1C3F}"/>
              </a:ext>
            </a:extLst>
          </p:cNvPr>
          <p:cNvSpPr/>
          <p:nvPr/>
        </p:nvSpPr>
        <p:spPr>
          <a:xfrm>
            <a:off x="2041624" y="2819612"/>
            <a:ext cx="902761" cy="2218619"/>
          </a:xfrm>
          <a:custGeom>
            <a:avLst/>
            <a:gdLst>
              <a:gd name="connsiteX0" fmla="*/ 583786 w 902761"/>
              <a:gd name="connsiteY0" fmla="*/ 0 h 2218619"/>
              <a:gd name="connsiteX1" fmla="*/ 649093 w 902761"/>
              <a:gd name="connsiteY1" fmla="*/ 107499 h 2218619"/>
              <a:gd name="connsiteX2" fmla="*/ 902761 w 902761"/>
              <a:gd name="connsiteY2" fmla="*/ 1109309 h 2218619"/>
              <a:gd name="connsiteX3" fmla="*/ 649093 w 902761"/>
              <a:gd name="connsiteY3" fmla="*/ 2111119 h 2218619"/>
              <a:gd name="connsiteX4" fmla="*/ 583785 w 902761"/>
              <a:gd name="connsiteY4" fmla="*/ 2218619 h 2218619"/>
              <a:gd name="connsiteX5" fmla="*/ 0 w 902761"/>
              <a:gd name="connsiteY5" fmla="*/ 1653439 h 2218619"/>
              <a:gd name="connsiteX6" fmla="*/ 15063 w 902761"/>
              <a:gd name="connsiteY6" fmla="*/ 1622169 h 2218619"/>
              <a:gd name="connsiteX7" fmla="*/ 118605 w 902761"/>
              <a:gd name="connsiteY7" fmla="*/ 1109309 h 2218619"/>
              <a:gd name="connsiteX8" fmla="*/ 15063 w 902761"/>
              <a:gd name="connsiteY8" fmla="*/ 596449 h 2218619"/>
              <a:gd name="connsiteX9" fmla="*/ 0 w 902761"/>
              <a:gd name="connsiteY9" fmla="*/ 565181 h 2218619"/>
              <a:gd name="connsiteX10" fmla="*/ 583786 w 902761"/>
              <a:gd name="connsiteY10" fmla="*/ 0 h 221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2761" h="2218619">
                <a:moveTo>
                  <a:pt x="583786" y="0"/>
                </a:moveTo>
                <a:lnTo>
                  <a:pt x="649093" y="107499"/>
                </a:lnTo>
                <a:cubicBezTo>
                  <a:pt x="810869" y="405300"/>
                  <a:pt x="902761" y="746574"/>
                  <a:pt x="902761" y="1109309"/>
                </a:cubicBezTo>
                <a:cubicBezTo>
                  <a:pt x="902761" y="1472045"/>
                  <a:pt x="810869" y="1813318"/>
                  <a:pt x="649093" y="2111119"/>
                </a:cubicBezTo>
                <a:lnTo>
                  <a:pt x="583785" y="2218619"/>
                </a:lnTo>
                <a:lnTo>
                  <a:pt x="0" y="1653439"/>
                </a:lnTo>
                <a:lnTo>
                  <a:pt x="15063" y="1622169"/>
                </a:lnTo>
                <a:cubicBezTo>
                  <a:pt x="81736" y="1464536"/>
                  <a:pt x="118605" y="1291228"/>
                  <a:pt x="118605" y="1109309"/>
                </a:cubicBezTo>
                <a:cubicBezTo>
                  <a:pt x="118605" y="927390"/>
                  <a:pt x="81736" y="754082"/>
                  <a:pt x="15063" y="596449"/>
                </a:cubicBezTo>
                <a:lnTo>
                  <a:pt x="0" y="565181"/>
                </a:lnTo>
                <a:lnTo>
                  <a:pt x="583786" y="0"/>
                </a:lnTo>
                <a:close/>
              </a:path>
            </a:pathLst>
          </a:custGeom>
          <a:solidFill>
            <a:srgbClr val="FFA5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2140605-CD83-B129-67DE-7488CD859F1E}"/>
              </a:ext>
            </a:extLst>
          </p:cNvPr>
          <p:cNvSpPr/>
          <p:nvPr/>
        </p:nvSpPr>
        <p:spPr>
          <a:xfrm>
            <a:off x="2542736" y="3494260"/>
            <a:ext cx="3998492" cy="100334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8E8BA7CB-127F-A2FC-C711-FBB1DA70F47D}"/>
              </a:ext>
            </a:extLst>
          </p:cNvPr>
          <p:cNvSpPr/>
          <p:nvPr/>
        </p:nvSpPr>
        <p:spPr>
          <a:xfrm rot="3084972" flipV="1">
            <a:off x="2567489" y="2001590"/>
            <a:ext cx="40605" cy="223698"/>
          </a:xfrm>
          <a:custGeom>
            <a:avLst/>
            <a:gdLst>
              <a:gd name="connsiteX0" fmla="*/ 0 w 40605"/>
              <a:gd name="connsiteY0" fmla="*/ 223698 h 223698"/>
              <a:gd name="connsiteX1" fmla="*/ 29337 w 40605"/>
              <a:gd name="connsiteY1" fmla="*/ 223698 h 223698"/>
              <a:gd name="connsiteX2" fmla="*/ 12573 w 40605"/>
              <a:gd name="connsiteY2" fmla="*/ 191036 h 223698"/>
              <a:gd name="connsiteX3" fmla="*/ 26638 w 40605"/>
              <a:gd name="connsiteY3" fmla="*/ 65969 h 223698"/>
              <a:gd name="connsiteX4" fmla="*/ 40605 w 40605"/>
              <a:gd name="connsiteY4" fmla="*/ 49324 h 223698"/>
              <a:gd name="connsiteX5" fmla="*/ 0 w 40605"/>
              <a:gd name="connsiteY5" fmla="*/ 0 h 22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5" h="223698">
                <a:moveTo>
                  <a:pt x="0" y="223698"/>
                </a:moveTo>
                <a:lnTo>
                  <a:pt x="29337" y="223698"/>
                </a:lnTo>
                <a:lnTo>
                  <a:pt x="12573" y="191036"/>
                </a:lnTo>
                <a:cubicBezTo>
                  <a:pt x="848" y="149203"/>
                  <a:pt x="5914" y="104153"/>
                  <a:pt x="26638" y="65969"/>
                </a:cubicBezTo>
                <a:lnTo>
                  <a:pt x="40605" y="49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C264A5C-A0FF-EE3A-4BBD-E4C99B96F82C}"/>
              </a:ext>
            </a:extLst>
          </p:cNvPr>
          <p:cNvSpPr/>
          <p:nvPr/>
        </p:nvSpPr>
        <p:spPr>
          <a:xfrm>
            <a:off x="2542736" y="2052393"/>
            <a:ext cx="3998492" cy="100334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화살표: 오각형 51">
            <a:extLst>
              <a:ext uri="{FF2B5EF4-FFF2-40B4-BE49-F238E27FC236}">
                <a16:creationId xmlns:a16="http://schemas.microsoft.com/office/drawing/2014/main" id="{F84226B2-E5AB-63CA-F5EF-DD78043A62E8}"/>
              </a:ext>
            </a:extLst>
          </p:cNvPr>
          <p:cNvSpPr/>
          <p:nvPr/>
        </p:nvSpPr>
        <p:spPr>
          <a:xfrm>
            <a:off x="2490346" y="2167420"/>
            <a:ext cx="995067" cy="20849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2C174C-E2DB-418B-FF71-70E498401BE0}"/>
              </a:ext>
            </a:extLst>
          </p:cNvPr>
          <p:cNvSpPr txBox="1"/>
          <p:nvPr/>
        </p:nvSpPr>
        <p:spPr>
          <a:xfrm>
            <a:off x="3644960" y="2308146"/>
            <a:ext cx="2801216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서비스 설계를 위한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타겟시장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경쟁사 분석 요구사항 분석을 통한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UI/DB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264E71-3C9C-EDAF-FD94-4A77091957F2}"/>
              </a:ext>
            </a:extLst>
          </p:cNvPr>
          <p:cNvSpPr txBox="1"/>
          <p:nvPr/>
        </p:nvSpPr>
        <p:spPr>
          <a:xfrm>
            <a:off x="2597868" y="2130926"/>
            <a:ext cx="649537" cy="28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200" dirty="0">
                <a:solidFill>
                  <a:schemeClr val="bg1"/>
                </a:solidFill>
              </a:rPr>
              <a:t>설계 </a:t>
            </a:r>
            <a:r>
              <a:rPr lang="en-US" altLang="ko-KR" sz="1200" dirty="0">
                <a:solidFill>
                  <a:schemeClr val="bg1"/>
                </a:solidFill>
              </a:rPr>
              <a:t>01</a:t>
            </a:r>
            <a:endParaRPr lang="id-ID" altLang="ko-KR" sz="1200" dirty="0">
              <a:solidFill>
                <a:schemeClr val="bg1"/>
              </a:solidFill>
            </a:endParaRPr>
          </a:p>
        </p:txBody>
      </p:sp>
      <p:pic>
        <p:nvPicPr>
          <p:cNvPr id="55" name="그래픽 54" descr="막대 그래프 상향 추세 단색으로 채워진">
            <a:extLst>
              <a:ext uri="{FF2B5EF4-FFF2-40B4-BE49-F238E27FC236}">
                <a16:creationId xmlns:a16="http://schemas.microsoft.com/office/drawing/2014/main" id="{336DB8C3-D90B-B57D-D60F-A6CA3CD2B6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8840" y="2481460"/>
            <a:ext cx="398077" cy="398077"/>
          </a:xfrm>
          <a:prstGeom prst="rect">
            <a:avLst/>
          </a:prstGeom>
        </p:spPr>
      </p:pic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A3B49EDC-D644-FC46-84A4-99D3A3738EA4}"/>
              </a:ext>
            </a:extLst>
          </p:cNvPr>
          <p:cNvSpPr/>
          <p:nvPr/>
        </p:nvSpPr>
        <p:spPr>
          <a:xfrm rot="3084972" flipV="1">
            <a:off x="2567489" y="3443457"/>
            <a:ext cx="40605" cy="223698"/>
          </a:xfrm>
          <a:custGeom>
            <a:avLst/>
            <a:gdLst>
              <a:gd name="connsiteX0" fmla="*/ 0 w 40605"/>
              <a:gd name="connsiteY0" fmla="*/ 223698 h 223698"/>
              <a:gd name="connsiteX1" fmla="*/ 29337 w 40605"/>
              <a:gd name="connsiteY1" fmla="*/ 223698 h 223698"/>
              <a:gd name="connsiteX2" fmla="*/ 12573 w 40605"/>
              <a:gd name="connsiteY2" fmla="*/ 191036 h 223698"/>
              <a:gd name="connsiteX3" fmla="*/ 26638 w 40605"/>
              <a:gd name="connsiteY3" fmla="*/ 65969 h 223698"/>
              <a:gd name="connsiteX4" fmla="*/ 40605 w 40605"/>
              <a:gd name="connsiteY4" fmla="*/ 49324 h 223698"/>
              <a:gd name="connsiteX5" fmla="*/ 0 w 40605"/>
              <a:gd name="connsiteY5" fmla="*/ 0 h 22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5" h="223698">
                <a:moveTo>
                  <a:pt x="0" y="223698"/>
                </a:moveTo>
                <a:lnTo>
                  <a:pt x="29337" y="223698"/>
                </a:lnTo>
                <a:lnTo>
                  <a:pt x="12573" y="191036"/>
                </a:lnTo>
                <a:cubicBezTo>
                  <a:pt x="848" y="149203"/>
                  <a:pt x="5914" y="104153"/>
                  <a:pt x="26638" y="65969"/>
                </a:cubicBezTo>
                <a:lnTo>
                  <a:pt x="40605" y="49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화살표: 오각형 59">
            <a:extLst>
              <a:ext uri="{FF2B5EF4-FFF2-40B4-BE49-F238E27FC236}">
                <a16:creationId xmlns:a16="http://schemas.microsoft.com/office/drawing/2014/main" id="{D908325A-3B36-0D05-A985-423331CE5BB2}"/>
              </a:ext>
            </a:extLst>
          </p:cNvPr>
          <p:cNvSpPr/>
          <p:nvPr/>
        </p:nvSpPr>
        <p:spPr>
          <a:xfrm>
            <a:off x="2490346" y="3609287"/>
            <a:ext cx="995067" cy="208498"/>
          </a:xfrm>
          <a:prstGeom prst="homePlat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7DD86E-6334-5170-F47B-5E8FF2F2ECAC}"/>
              </a:ext>
            </a:extLst>
          </p:cNvPr>
          <p:cNvSpPr txBox="1"/>
          <p:nvPr/>
        </p:nvSpPr>
        <p:spPr>
          <a:xfrm>
            <a:off x="3644960" y="3750013"/>
            <a:ext cx="2801216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객체 지향 프로그래밍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CRUD, MVC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패턴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JSP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템플릿 엔진 이해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E821F7-E09E-5594-E389-DC7AB63C923D}"/>
              </a:ext>
            </a:extLst>
          </p:cNvPr>
          <p:cNvSpPr txBox="1"/>
          <p:nvPr/>
        </p:nvSpPr>
        <p:spPr>
          <a:xfrm>
            <a:off x="2597868" y="3572793"/>
            <a:ext cx="670376" cy="28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200" dirty="0">
                <a:solidFill>
                  <a:schemeClr val="bg1"/>
                </a:solidFill>
              </a:rPr>
              <a:t>개발 </a:t>
            </a:r>
            <a:r>
              <a:rPr lang="en-US" altLang="ko-KR" sz="1200" dirty="0">
                <a:solidFill>
                  <a:schemeClr val="bg1"/>
                </a:solidFill>
              </a:rPr>
              <a:t>02</a:t>
            </a:r>
            <a:endParaRPr lang="id-ID" altLang="ko-KR" sz="1200" dirty="0">
              <a:solidFill>
                <a:schemeClr val="bg1"/>
              </a:solidFill>
            </a:endParaRPr>
          </a:p>
        </p:txBody>
      </p:sp>
      <p:pic>
        <p:nvPicPr>
          <p:cNvPr id="63" name="그래픽 62" descr="Megaphone">
            <a:extLst>
              <a:ext uri="{FF2B5EF4-FFF2-40B4-BE49-F238E27FC236}">
                <a16:creationId xmlns:a16="http://schemas.microsoft.com/office/drawing/2014/main" id="{774EECDA-CA2E-D024-3340-2B69ED85B4F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8840" y="3923327"/>
            <a:ext cx="398077" cy="398077"/>
          </a:xfrm>
          <a:prstGeom prst="rect">
            <a:avLst/>
          </a:prstGeom>
        </p:spPr>
      </p:pic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82A20AC6-EC86-21EA-7A79-A51B4E5DB065}"/>
              </a:ext>
            </a:extLst>
          </p:cNvPr>
          <p:cNvSpPr/>
          <p:nvPr/>
        </p:nvSpPr>
        <p:spPr>
          <a:xfrm rot="3084972" flipV="1">
            <a:off x="2567489" y="4874561"/>
            <a:ext cx="40605" cy="223698"/>
          </a:xfrm>
          <a:custGeom>
            <a:avLst/>
            <a:gdLst>
              <a:gd name="connsiteX0" fmla="*/ 0 w 40605"/>
              <a:gd name="connsiteY0" fmla="*/ 223698 h 223698"/>
              <a:gd name="connsiteX1" fmla="*/ 29337 w 40605"/>
              <a:gd name="connsiteY1" fmla="*/ 223698 h 223698"/>
              <a:gd name="connsiteX2" fmla="*/ 12573 w 40605"/>
              <a:gd name="connsiteY2" fmla="*/ 191036 h 223698"/>
              <a:gd name="connsiteX3" fmla="*/ 26638 w 40605"/>
              <a:gd name="connsiteY3" fmla="*/ 65969 h 223698"/>
              <a:gd name="connsiteX4" fmla="*/ 40605 w 40605"/>
              <a:gd name="connsiteY4" fmla="*/ 49324 h 223698"/>
              <a:gd name="connsiteX5" fmla="*/ 0 w 40605"/>
              <a:gd name="connsiteY5" fmla="*/ 0 h 22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5" h="223698">
                <a:moveTo>
                  <a:pt x="0" y="223698"/>
                </a:moveTo>
                <a:lnTo>
                  <a:pt x="29337" y="223698"/>
                </a:lnTo>
                <a:lnTo>
                  <a:pt x="12573" y="191036"/>
                </a:lnTo>
                <a:cubicBezTo>
                  <a:pt x="848" y="149203"/>
                  <a:pt x="5914" y="104153"/>
                  <a:pt x="26638" y="65969"/>
                </a:cubicBezTo>
                <a:lnTo>
                  <a:pt x="40605" y="49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DD3FA8-51EB-0C3B-DB2C-ECD4A81CE45F}"/>
              </a:ext>
            </a:extLst>
          </p:cNvPr>
          <p:cNvSpPr/>
          <p:nvPr/>
        </p:nvSpPr>
        <p:spPr>
          <a:xfrm>
            <a:off x="2542736" y="4925364"/>
            <a:ext cx="3998492" cy="100334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화살표: 오각형 66">
            <a:extLst>
              <a:ext uri="{FF2B5EF4-FFF2-40B4-BE49-F238E27FC236}">
                <a16:creationId xmlns:a16="http://schemas.microsoft.com/office/drawing/2014/main" id="{EF486FFC-9303-7A36-DC12-74FFD0B158BB}"/>
              </a:ext>
            </a:extLst>
          </p:cNvPr>
          <p:cNvSpPr/>
          <p:nvPr/>
        </p:nvSpPr>
        <p:spPr>
          <a:xfrm>
            <a:off x="2490346" y="5040391"/>
            <a:ext cx="995067" cy="208498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60DDBC-948F-0762-895B-5AC6CB0F2369}"/>
              </a:ext>
            </a:extLst>
          </p:cNvPr>
          <p:cNvSpPr txBox="1"/>
          <p:nvPr/>
        </p:nvSpPr>
        <p:spPr>
          <a:xfrm>
            <a:off x="3644960" y="5181117"/>
            <a:ext cx="2628840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협업을 위한 다양한 툴과 방식 도입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FRONT+BACK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기능단을 함께 해결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BD01F1-F3E9-A988-65C4-24C11E26DE0C}"/>
              </a:ext>
            </a:extLst>
          </p:cNvPr>
          <p:cNvSpPr txBox="1"/>
          <p:nvPr/>
        </p:nvSpPr>
        <p:spPr>
          <a:xfrm>
            <a:off x="2597868" y="5003897"/>
            <a:ext cx="805670" cy="28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200" dirty="0">
                <a:solidFill>
                  <a:schemeClr val="bg1"/>
                </a:solidFill>
              </a:rPr>
              <a:t>팀워크 </a:t>
            </a:r>
            <a:r>
              <a:rPr lang="en-US" altLang="ko-KR" sz="1200" dirty="0">
                <a:solidFill>
                  <a:schemeClr val="bg1"/>
                </a:solidFill>
              </a:rPr>
              <a:t>03</a:t>
            </a:r>
            <a:endParaRPr lang="id-ID" altLang="ko-KR" sz="1200" dirty="0">
              <a:solidFill>
                <a:schemeClr val="bg1"/>
              </a:solidFill>
            </a:endParaRPr>
          </a:p>
        </p:txBody>
      </p:sp>
      <p:pic>
        <p:nvPicPr>
          <p:cNvPr id="70" name="그래픽 69" descr="Chat">
            <a:extLst>
              <a:ext uri="{FF2B5EF4-FFF2-40B4-BE49-F238E27FC236}">
                <a16:creationId xmlns:a16="http://schemas.microsoft.com/office/drawing/2014/main" id="{40818448-8D53-820E-7306-FCC8CF4D6B0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8840" y="5354431"/>
            <a:ext cx="398077" cy="398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029C77-145F-2A51-09B5-86603B8C31D1}"/>
              </a:ext>
            </a:extLst>
          </p:cNvPr>
          <p:cNvSpPr txBox="1"/>
          <p:nvPr/>
        </p:nvSpPr>
        <p:spPr>
          <a:xfrm>
            <a:off x="624115" y="751384"/>
            <a:ext cx="16385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프로젝트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목표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64598-3A0C-3829-C7AE-77D2FEF2F81B}"/>
              </a:ext>
            </a:extLst>
          </p:cNvPr>
          <p:cNvSpPr txBox="1"/>
          <p:nvPr/>
        </p:nvSpPr>
        <p:spPr>
          <a:xfrm>
            <a:off x="624115" y="478038"/>
            <a:ext cx="10756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소개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C18013-7AF4-4DA7-8B07-EE44A4BC2AE3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708664" y="771409"/>
            <a:ext cx="59352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회고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Strat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doing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Stop doing /Keep doing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3689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06.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진행사항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F5DB96F-1466-D853-67D2-528D20109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9D6FED-3B06-95C3-018A-405CC9CAB012}"/>
              </a:ext>
            </a:extLst>
          </p:cNvPr>
          <p:cNvSpPr/>
          <p:nvPr/>
        </p:nvSpPr>
        <p:spPr>
          <a:xfrm>
            <a:off x="1219198" y="4535361"/>
            <a:ext cx="3141230" cy="23226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78911E-F44F-A476-CC5C-4AA569E40DA1}"/>
              </a:ext>
            </a:extLst>
          </p:cNvPr>
          <p:cNvSpPr/>
          <p:nvPr/>
        </p:nvSpPr>
        <p:spPr>
          <a:xfrm>
            <a:off x="4293947" y="4535361"/>
            <a:ext cx="3141230" cy="23226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72B19-5C75-0F82-1D95-18D1544F9ED4}"/>
              </a:ext>
            </a:extLst>
          </p:cNvPr>
          <p:cNvSpPr/>
          <p:nvPr/>
        </p:nvSpPr>
        <p:spPr>
          <a:xfrm>
            <a:off x="7435177" y="4535362"/>
            <a:ext cx="3141230" cy="2322637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A5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DEE13-E0BE-1BA6-B573-F3CFFCACF694}"/>
              </a:ext>
            </a:extLst>
          </p:cNvPr>
          <p:cNvSpPr txBox="1"/>
          <p:nvPr/>
        </p:nvSpPr>
        <p:spPr>
          <a:xfrm>
            <a:off x="1549735" y="4419407"/>
            <a:ext cx="248015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S</a:t>
            </a:r>
            <a:r>
              <a:rPr lang="en-US" altLang="ko-KR" sz="5000" dirty="0">
                <a:solidFill>
                  <a:schemeClr val="accent1"/>
                </a:solidFill>
              </a:rPr>
              <a:t>tart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512746-9CE9-0616-E7DB-C9A6D285D882}"/>
              </a:ext>
            </a:extLst>
          </p:cNvPr>
          <p:cNvCxnSpPr>
            <a:cxnSpLocks/>
          </p:cNvCxnSpPr>
          <p:nvPr/>
        </p:nvCxnSpPr>
        <p:spPr>
          <a:xfrm>
            <a:off x="1229217" y="2940876"/>
            <a:ext cx="0" cy="163830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3615919-EBB8-A266-B80C-6AAB7E73A21B}"/>
              </a:ext>
            </a:extLst>
          </p:cNvPr>
          <p:cNvCxnSpPr>
            <a:cxnSpLocks/>
          </p:cNvCxnSpPr>
          <p:nvPr/>
        </p:nvCxnSpPr>
        <p:spPr>
          <a:xfrm>
            <a:off x="4306325" y="2940876"/>
            <a:ext cx="0" cy="1638300"/>
          </a:xfrm>
          <a:prstGeom prst="straightConnector1">
            <a:avLst/>
          </a:prstGeom>
          <a:ln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6DD994-5B02-4A28-5A67-5FA83D236A71}"/>
              </a:ext>
            </a:extLst>
          </p:cNvPr>
          <p:cNvCxnSpPr>
            <a:cxnSpLocks/>
          </p:cNvCxnSpPr>
          <p:nvPr/>
        </p:nvCxnSpPr>
        <p:spPr>
          <a:xfrm>
            <a:off x="7444248" y="2940876"/>
            <a:ext cx="0" cy="1638300"/>
          </a:xfrm>
          <a:prstGeom prst="straightConnector1">
            <a:avLst/>
          </a:prstGeom>
          <a:ln>
            <a:solidFill>
              <a:srgbClr val="FFA5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359E0-5774-43E6-A693-27D8DB20AC58}"/>
              </a:ext>
            </a:extLst>
          </p:cNvPr>
          <p:cNvSpPr txBox="1"/>
          <p:nvPr/>
        </p:nvSpPr>
        <p:spPr>
          <a:xfrm>
            <a:off x="4624484" y="4419407"/>
            <a:ext cx="248015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S</a:t>
            </a:r>
            <a:r>
              <a:rPr lang="en-US" altLang="ko-KR" sz="5000" dirty="0">
                <a:solidFill>
                  <a:schemeClr val="accent1"/>
                </a:solidFill>
              </a:rPr>
              <a:t>top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F99B33-CC5D-AA6C-4F3E-7256A09AAD8B}"/>
              </a:ext>
            </a:extLst>
          </p:cNvPr>
          <p:cNvSpPr txBox="1"/>
          <p:nvPr/>
        </p:nvSpPr>
        <p:spPr>
          <a:xfrm>
            <a:off x="7614287" y="4419407"/>
            <a:ext cx="2783010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K</a:t>
            </a:r>
            <a:r>
              <a:rPr lang="en-US" altLang="ko-KR" sz="5000" dirty="0">
                <a:solidFill>
                  <a:schemeClr val="accent1"/>
                </a:solidFill>
              </a:rPr>
              <a:t>eep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067131D-E274-BDB7-5F23-E99FBAB44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20" y="2488172"/>
            <a:ext cx="509292" cy="45270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EDDE1A3-D5CD-1B86-7ECD-E5926C38D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19" y="2331390"/>
            <a:ext cx="612000" cy="612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B9841AE-389E-CCAE-B524-B5216F228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84" y="2284353"/>
            <a:ext cx="612000" cy="61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38F48-30BC-C292-E666-2F6B7A4B1257}"/>
              </a:ext>
            </a:extLst>
          </p:cNvPr>
          <p:cNvSpPr txBox="1"/>
          <p:nvPr/>
        </p:nvSpPr>
        <p:spPr>
          <a:xfrm>
            <a:off x="7882750" y="3365366"/>
            <a:ext cx="2246085" cy="102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백업을 잘 하는 습관 덕분에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큰 사고 없이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 프로젝트가 잘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마무리 되었다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앞으로도 백업을 잘 하는 습관을 가져야 겠다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5B546-0206-3518-2FF2-79206C8C7DB4}"/>
              </a:ext>
            </a:extLst>
          </p:cNvPr>
          <p:cNvSpPr txBox="1"/>
          <p:nvPr/>
        </p:nvSpPr>
        <p:spPr>
          <a:xfrm>
            <a:off x="8422940" y="2893037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백업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EA36F-C956-8B29-B7EF-1F10EC2F4A50}"/>
              </a:ext>
            </a:extLst>
          </p:cNvPr>
          <p:cNvSpPr txBox="1"/>
          <p:nvPr/>
        </p:nvSpPr>
        <p:spPr>
          <a:xfrm>
            <a:off x="1666771" y="3365366"/>
            <a:ext cx="2246085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처음 프로젝트를 만드는 거라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두려움도 있었지만 재밌을 것 같아서 열정이 넘쳤다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5E42BB-12CC-89C1-D216-50305271AC26}"/>
              </a:ext>
            </a:extLst>
          </p:cNvPr>
          <p:cNvSpPr txBox="1"/>
          <p:nvPr/>
        </p:nvSpPr>
        <p:spPr>
          <a:xfrm>
            <a:off x="2195238" y="2940876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열정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88A2FB-472F-FFFD-1CBC-8C7FDF174DF2}"/>
              </a:ext>
            </a:extLst>
          </p:cNvPr>
          <p:cNvSpPr txBox="1"/>
          <p:nvPr/>
        </p:nvSpPr>
        <p:spPr>
          <a:xfrm>
            <a:off x="4741520" y="3365366"/>
            <a:ext cx="2246085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오류가 많이 나서 앞으로 남은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프로젝트는 많은 오류 없이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잘 진행 해보고 싶다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10237-4929-48FA-BB9E-88941B291AD9}"/>
              </a:ext>
            </a:extLst>
          </p:cNvPr>
          <p:cNvSpPr txBox="1"/>
          <p:nvPr/>
        </p:nvSpPr>
        <p:spPr>
          <a:xfrm>
            <a:off x="5281710" y="2893037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오류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711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708664" y="771409"/>
            <a:ext cx="59352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회고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Strat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doing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Stop doing /Keep doing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3689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06.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진행사항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F5DB96F-1466-D853-67D2-528D20109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9D6FED-3B06-95C3-018A-405CC9CAB012}"/>
              </a:ext>
            </a:extLst>
          </p:cNvPr>
          <p:cNvSpPr/>
          <p:nvPr/>
        </p:nvSpPr>
        <p:spPr>
          <a:xfrm>
            <a:off x="1219198" y="4535361"/>
            <a:ext cx="3141230" cy="23226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78911E-F44F-A476-CC5C-4AA569E40DA1}"/>
              </a:ext>
            </a:extLst>
          </p:cNvPr>
          <p:cNvSpPr/>
          <p:nvPr/>
        </p:nvSpPr>
        <p:spPr>
          <a:xfrm>
            <a:off x="4294233" y="4535361"/>
            <a:ext cx="3141230" cy="23226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72B19-5C75-0F82-1D95-18D1544F9ED4}"/>
              </a:ext>
            </a:extLst>
          </p:cNvPr>
          <p:cNvSpPr/>
          <p:nvPr/>
        </p:nvSpPr>
        <p:spPr>
          <a:xfrm>
            <a:off x="7435177" y="4535362"/>
            <a:ext cx="3141230" cy="2322637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A5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DEE13-E0BE-1BA6-B573-F3CFFCACF694}"/>
              </a:ext>
            </a:extLst>
          </p:cNvPr>
          <p:cNvSpPr txBox="1"/>
          <p:nvPr/>
        </p:nvSpPr>
        <p:spPr>
          <a:xfrm>
            <a:off x="1549735" y="4419407"/>
            <a:ext cx="248015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S</a:t>
            </a:r>
            <a:r>
              <a:rPr lang="en-US" altLang="ko-KR" sz="5000" dirty="0">
                <a:solidFill>
                  <a:schemeClr val="accent1"/>
                </a:solidFill>
              </a:rPr>
              <a:t>tart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512746-9CE9-0616-E7DB-C9A6D285D882}"/>
              </a:ext>
            </a:extLst>
          </p:cNvPr>
          <p:cNvCxnSpPr>
            <a:cxnSpLocks/>
          </p:cNvCxnSpPr>
          <p:nvPr/>
        </p:nvCxnSpPr>
        <p:spPr>
          <a:xfrm>
            <a:off x="1229217" y="2940876"/>
            <a:ext cx="0" cy="163830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3615919-EBB8-A266-B80C-6AAB7E73A21B}"/>
              </a:ext>
            </a:extLst>
          </p:cNvPr>
          <p:cNvCxnSpPr>
            <a:cxnSpLocks/>
          </p:cNvCxnSpPr>
          <p:nvPr/>
        </p:nvCxnSpPr>
        <p:spPr>
          <a:xfrm>
            <a:off x="4306325" y="2940876"/>
            <a:ext cx="0" cy="1638300"/>
          </a:xfrm>
          <a:prstGeom prst="straightConnector1">
            <a:avLst/>
          </a:prstGeom>
          <a:ln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6DD994-5B02-4A28-5A67-5FA83D236A71}"/>
              </a:ext>
            </a:extLst>
          </p:cNvPr>
          <p:cNvCxnSpPr>
            <a:cxnSpLocks/>
          </p:cNvCxnSpPr>
          <p:nvPr/>
        </p:nvCxnSpPr>
        <p:spPr>
          <a:xfrm>
            <a:off x="7444248" y="2940876"/>
            <a:ext cx="0" cy="1638300"/>
          </a:xfrm>
          <a:prstGeom prst="straightConnector1">
            <a:avLst/>
          </a:prstGeom>
          <a:ln>
            <a:solidFill>
              <a:srgbClr val="FFA5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359E0-5774-43E6-A693-27D8DB20AC58}"/>
              </a:ext>
            </a:extLst>
          </p:cNvPr>
          <p:cNvSpPr txBox="1"/>
          <p:nvPr/>
        </p:nvSpPr>
        <p:spPr>
          <a:xfrm>
            <a:off x="4624770" y="4419407"/>
            <a:ext cx="248015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S</a:t>
            </a:r>
            <a:r>
              <a:rPr lang="en-US" altLang="ko-KR" sz="5000" dirty="0">
                <a:solidFill>
                  <a:schemeClr val="accent1"/>
                </a:solidFill>
              </a:rPr>
              <a:t>top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F99B33-CC5D-AA6C-4F3E-7256A09AAD8B}"/>
              </a:ext>
            </a:extLst>
          </p:cNvPr>
          <p:cNvSpPr txBox="1"/>
          <p:nvPr/>
        </p:nvSpPr>
        <p:spPr>
          <a:xfrm>
            <a:off x="7614287" y="4419407"/>
            <a:ext cx="2783010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K</a:t>
            </a:r>
            <a:r>
              <a:rPr lang="en-US" altLang="ko-KR" sz="5000" dirty="0">
                <a:solidFill>
                  <a:schemeClr val="accent1"/>
                </a:solidFill>
              </a:rPr>
              <a:t>eep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067131D-E274-BDB7-5F23-E99FBAB44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20" y="2488172"/>
            <a:ext cx="509292" cy="45270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EDDE1A3-D5CD-1B86-7ECD-E5926C38D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19" y="2331390"/>
            <a:ext cx="612000" cy="612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B9841AE-389E-CCAE-B524-B5216F228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84" y="2284353"/>
            <a:ext cx="612000" cy="61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C867C-F29C-F34C-AF50-64375E4158F8}"/>
              </a:ext>
            </a:extLst>
          </p:cNvPr>
          <p:cNvSpPr txBox="1"/>
          <p:nvPr/>
        </p:nvSpPr>
        <p:spPr>
          <a:xfrm>
            <a:off x="7882750" y="3365366"/>
            <a:ext cx="2246085" cy="102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막히는 부분에 있어 서로 의견을 공유하며 최대한 디자인을 통일하고자 했고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내용을 정리해 나간다는 생각으로 임했습니다</a:t>
            </a:r>
            <a:r>
              <a:rPr lang="en-US" altLang="ko-KR"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74441-772F-5467-416F-2A433838F617}"/>
              </a:ext>
            </a:extLst>
          </p:cNvPr>
          <p:cNvSpPr txBox="1"/>
          <p:nvPr/>
        </p:nvSpPr>
        <p:spPr>
          <a:xfrm>
            <a:off x="8422940" y="2893037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규칙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EB9E2-5612-D66F-C75D-0022C71E6098}"/>
              </a:ext>
            </a:extLst>
          </p:cNvPr>
          <p:cNvSpPr txBox="1"/>
          <p:nvPr/>
        </p:nvSpPr>
        <p:spPr>
          <a:xfrm>
            <a:off x="1666771" y="3365366"/>
            <a:ext cx="2246085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어렵겠지만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다들 첫 도전인 만큼 디자인부터  개발까지 가능한 모두 참여하여 경험을 쌓고자 했습니다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67977-89C4-C86A-4216-4A3EEA2D0AF5}"/>
              </a:ext>
            </a:extLst>
          </p:cNvPr>
          <p:cNvSpPr txBox="1"/>
          <p:nvPr/>
        </p:nvSpPr>
        <p:spPr>
          <a:xfrm>
            <a:off x="2206961" y="2893037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계획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214B7-35F8-8620-7580-409D050CD2E3}"/>
              </a:ext>
            </a:extLst>
          </p:cNvPr>
          <p:cNvSpPr txBox="1"/>
          <p:nvPr/>
        </p:nvSpPr>
        <p:spPr>
          <a:xfrm>
            <a:off x="4473344" y="3365366"/>
            <a:ext cx="2783009" cy="102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분명히 계획을 꼼꼼히 세웠다고 생각했는데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개발을 하다 보니 기존 계획과 달라지는 점들이 많아 변경 사항에 대한 공유와 공지가 중요하다고 생각했습니다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BE41D-4ABD-2062-5005-58B023F5C05B}"/>
              </a:ext>
            </a:extLst>
          </p:cNvPr>
          <p:cNvSpPr txBox="1"/>
          <p:nvPr/>
        </p:nvSpPr>
        <p:spPr>
          <a:xfrm>
            <a:off x="5281996" y="2893037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고쳐나갈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점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176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708664" y="771409"/>
            <a:ext cx="59352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회고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: Strat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doing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/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Stop doing /Keep doing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3689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06.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진행사항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F5DB96F-1466-D853-67D2-528D20109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9D6FED-3B06-95C3-018A-405CC9CAB012}"/>
              </a:ext>
            </a:extLst>
          </p:cNvPr>
          <p:cNvSpPr/>
          <p:nvPr/>
        </p:nvSpPr>
        <p:spPr>
          <a:xfrm>
            <a:off x="1219198" y="4535361"/>
            <a:ext cx="3141230" cy="23226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78911E-F44F-A476-CC5C-4AA569E40DA1}"/>
              </a:ext>
            </a:extLst>
          </p:cNvPr>
          <p:cNvSpPr/>
          <p:nvPr/>
        </p:nvSpPr>
        <p:spPr>
          <a:xfrm>
            <a:off x="4303018" y="4535361"/>
            <a:ext cx="3141230" cy="23226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72B19-5C75-0F82-1D95-18D1544F9ED4}"/>
              </a:ext>
            </a:extLst>
          </p:cNvPr>
          <p:cNvSpPr/>
          <p:nvPr/>
        </p:nvSpPr>
        <p:spPr>
          <a:xfrm>
            <a:off x="7435177" y="4535362"/>
            <a:ext cx="3141230" cy="2322637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A5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DEE13-E0BE-1BA6-B573-F3CFFCACF694}"/>
              </a:ext>
            </a:extLst>
          </p:cNvPr>
          <p:cNvSpPr txBox="1"/>
          <p:nvPr/>
        </p:nvSpPr>
        <p:spPr>
          <a:xfrm>
            <a:off x="1549735" y="4419407"/>
            <a:ext cx="248015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S</a:t>
            </a:r>
            <a:r>
              <a:rPr lang="en-US" altLang="ko-KR" sz="5000" dirty="0">
                <a:solidFill>
                  <a:schemeClr val="accent1"/>
                </a:solidFill>
              </a:rPr>
              <a:t>tart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512746-9CE9-0616-E7DB-C9A6D285D882}"/>
              </a:ext>
            </a:extLst>
          </p:cNvPr>
          <p:cNvCxnSpPr>
            <a:cxnSpLocks/>
          </p:cNvCxnSpPr>
          <p:nvPr/>
        </p:nvCxnSpPr>
        <p:spPr>
          <a:xfrm>
            <a:off x="1229217" y="2940876"/>
            <a:ext cx="0" cy="163830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3615919-EBB8-A266-B80C-6AAB7E73A21B}"/>
              </a:ext>
            </a:extLst>
          </p:cNvPr>
          <p:cNvCxnSpPr>
            <a:cxnSpLocks/>
          </p:cNvCxnSpPr>
          <p:nvPr/>
        </p:nvCxnSpPr>
        <p:spPr>
          <a:xfrm>
            <a:off x="4306325" y="2940876"/>
            <a:ext cx="0" cy="1638300"/>
          </a:xfrm>
          <a:prstGeom prst="straightConnector1">
            <a:avLst/>
          </a:prstGeom>
          <a:ln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6DD994-5B02-4A28-5A67-5FA83D236A71}"/>
              </a:ext>
            </a:extLst>
          </p:cNvPr>
          <p:cNvCxnSpPr>
            <a:cxnSpLocks/>
          </p:cNvCxnSpPr>
          <p:nvPr/>
        </p:nvCxnSpPr>
        <p:spPr>
          <a:xfrm>
            <a:off x="7444248" y="2940876"/>
            <a:ext cx="0" cy="1638300"/>
          </a:xfrm>
          <a:prstGeom prst="straightConnector1">
            <a:avLst/>
          </a:prstGeom>
          <a:ln>
            <a:solidFill>
              <a:srgbClr val="FFA5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3421AA-1542-B6DB-DD33-7D5BE7975043}"/>
              </a:ext>
            </a:extLst>
          </p:cNvPr>
          <p:cNvSpPr txBox="1"/>
          <p:nvPr/>
        </p:nvSpPr>
        <p:spPr>
          <a:xfrm>
            <a:off x="7658966" y="3365366"/>
            <a:ext cx="2693653" cy="102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수업시간에 배운 기초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위에 다양한 방법을 통해 코드로 실현하고 시도하였다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가장 효율적이고 빠른 방법을 찾기 위한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다양한 시도를 계속 할 작정이다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7BD30E-96A8-08C3-592D-F375CAE8EBAB}"/>
              </a:ext>
            </a:extLst>
          </p:cNvPr>
          <p:cNvSpPr txBox="1"/>
          <p:nvPr/>
        </p:nvSpPr>
        <p:spPr>
          <a:xfrm>
            <a:off x="8152844" y="2893038"/>
            <a:ext cx="1705896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시도와 학습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5FCB7E-49D1-F7D5-9CFE-554F6A99C54F}"/>
              </a:ext>
            </a:extLst>
          </p:cNvPr>
          <p:cNvSpPr txBox="1"/>
          <p:nvPr/>
        </p:nvSpPr>
        <p:spPr>
          <a:xfrm>
            <a:off x="1384468" y="3365366"/>
            <a:ext cx="2810691" cy="102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특히 정보를 나열하는 서비스의 특성상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DB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쿼리의 중요성을 느꼈다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특히 데이터 정규화에 대해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제대로 학습하고 다음 프로젝트에 적용하겠다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1DC097-C056-8F0E-09BA-C6A65A7BBC32}"/>
              </a:ext>
            </a:extLst>
          </p:cNvPr>
          <p:cNvSpPr txBox="1"/>
          <p:nvPr/>
        </p:nvSpPr>
        <p:spPr>
          <a:xfrm>
            <a:off x="2206961" y="2893037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DB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설계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68DC01-D4A0-885D-B337-DF9FBEC1448C}"/>
              </a:ext>
            </a:extLst>
          </p:cNvPr>
          <p:cNvSpPr txBox="1"/>
          <p:nvPr/>
        </p:nvSpPr>
        <p:spPr>
          <a:xfrm>
            <a:off x="4517734" y="3365366"/>
            <a:ext cx="2711799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협업에 있어 프로젝트 버전 관리 중요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Git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충돌로 직접 </a:t>
            </a:r>
            <a:r>
              <a:rPr lang="en-US" altLang="ko-KR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unit_test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후 프로젝트를 합치는 것은 무식한 짓이었다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4750A1-46CB-A22C-C3EF-286C578AECD9}"/>
              </a:ext>
            </a:extLst>
          </p:cNvPr>
          <p:cNvSpPr txBox="1"/>
          <p:nvPr/>
        </p:nvSpPr>
        <p:spPr>
          <a:xfrm>
            <a:off x="5022528" y="2893037"/>
            <a:ext cx="1702210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버전 관리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2359E0-5774-43E6-A693-27D8DB20AC58}"/>
              </a:ext>
            </a:extLst>
          </p:cNvPr>
          <p:cNvSpPr txBox="1"/>
          <p:nvPr/>
        </p:nvSpPr>
        <p:spPr>
          <a:xfrm>
            <a:off x="4633555" y="4419407"/>
            <a:ext cx="2480156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S</a:t>
            </a:r>
            <a:r>
              <a:rPr lang="en-US" altLang="ko-KR" sz="5000" dirty="0">
                <a:solidFill>
                  <a:schemeClr val="accent1"/>
                </a:solidFill>
              </a:rPr>
              <a:t>top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F99B33-CC5D-AA6C-4F3E-7256A09AAD8B}"/>
              </a:ext>
            </a:extLst>
          </p:cNvPr>
          <p:cNvSpPr txBox="1"/>
          <p:nvPr/>
        </p:nvSpPr>
        <p:spPr>
          <a:xfrm>
            <a:off x="7614287" y="4419407"/>
            <a:ext cx="2783010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sz="16600" dirty="0">
                <a:solidFill>
                  <a:schemeClr val="accent1"/>
                </a:solidFill>
              </a:rPr>
              <a:t>K</a:t>
            </a:r>
            <a:r>
              <a:rPr lang="en-US" altLang="ko-KR" sz="5000" dirty="0">
                <a:solidFill>
                  <a:schemeClr val="accent1"/>
                </a:solidFill>
              </a:rPr>
              <a:t>eep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067131D-E274-BDB7-5F23-E99FBAB44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20" y="2488172"/>
            <a:ext cx="509292" cy="45270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EDDE1A3-D5CD-1B86-7ECD-E5926C38D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19" y="2331390"/>
            <a:ext cx="612000" cy="612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B9841AE-389E-CCAE-B524-B5216F228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84" y="2284353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07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6E0782D4-FB33-4BA4-69BF-25622AAB3C11}"/>
              </a:ext>
            </a:extLst>
          </p:cNvPr>
          <p:cNvSpPr/>
          <p:nvPr/>
        </p:nvSpPr>
        <p:spPr>
          <a:xfrm>
            <a:off x="996202" y="1546520"/>
            <a:ext cx="4484132" cy="44841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31867-3F96-08C1-B14C-86E9AA752CE3}"/>
              </a:ext>
            </a:extLst>
          </p:cNvPr>
          <p:cNvSpPr txBox="1"/>
          <p:nvPr/>
        </p:nvSpPr>
        <p:spPr>
          <a:xfrm>
            <a:off x="624115" y="478038"/>
            <a:ext cx="10756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소개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32E7A8D-BC9E-EDF7-9360-9F7189E04B6A}"/>
              </a:ext>
            </a:extLst>
          </p:cNvPr>
          <p:cNvGrpSpPr/>
          <p:nvPr/>
        </p:nvGrpSpPr>
        <p:grpSpPr>
          <a:xfrm>
            <a:off x="6673105" y="1842032"/>
            <a:ext cx="4472651" cy="2839458"/>
            <a:chOff x="6673105" y="1400116"/>
            <a:chExt cx="4472651" cy="283945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E2C23FB-11C2-F8FF-B39B-3EE91CB73B1F}"/>
                </a:ext>
              </a:extLst>
            </p:cNvPr>
            <p:cNvSpPr/>
            <p:nvPr/>
          </p:nvSpPr>
          <p:spPr>
            <a:xfrm>
              <a:off x="6673105" y="1400116"/>
              <a:ext cx="4472651" cy="28394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39700" dist="38100" dir="5400000" sx="102000" sy="102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54" name="차트 53">
              <a:extLst>
                <a:ext uri="{FF2B5EF4-FFF2-40B4-BE49-F238E27FC236}">
                  <a16:creationId xmlns:a16="http://schemas.microsoft.com/office/drawing/2014/main" id="{706A1A1E-510B-F0FA-00D3-08A23EBF6B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51065729"/>
                </p:ext>
              </p:extLst>
            </p:nvPr>
          </p:nvGraphicFramePr>
          <p:xfrm>
            <a:off x="6864473" y="1468733"/>
            <a:ext cx="4089915" cy="26810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ABC0B4-07A5-C340-F4C5-0BBA6441EFD1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1EE0A-AAE4-769E-CFF4-FC8B8589FFBC}"/>
              </a:ext>
            </a:extLst>
          </p:cNvPr>
          <p:cNvSpPr txBox="1"/>
          <p:nvPr/>
        </p:nvSpPr>
        <p:spPr>
          <a:xfrm>
            <a:off x="624115" y="751384"/>
            <a:ext cx="170367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타겟 시장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분석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7B0DF1-9376-768F-E8BA-5BD534D3499E}"/>
              </a:ext>
            </a:extLst>
          </p:cNvPr>
          <p:cNvSpPr txBox="1"/>
          <p:nvPr/>
        </p:nvSpPr>
        <p:spPr>
          <a:xfrm>
            <a:off x="2380341" y="930431"/>
            <a:ext cx="811440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vl="0">
              <a:lnSpc>
                <a:spcPct val="99600"/>
              </a:lnSpc>
              <a:defRPr sz="1200" b="0" i="0" u="none" strike="noStrike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r>
              <a:rPr lang="ko-KR" altLang="ko-KR" dirty="0"/>
              <a:t>시장</a:t>
            </a:r>
            <a:r>
              <a:rPr lang="en-US" altLang="ko-KR" dirty="0"/>
              <a:t> </a:t>
            </a:r>
            <a:r>
              <a:rPr lang="ko-KR" altLang="ko-KR" dirty="0"/>
              <a:t>규모</a:t>
            </a:r>
            <a:r>
              <a:rPr lang="en-US" altLang="ko-KR" dirty="0"/>
              <a:t> </a:t>
            </a:r>
            <a:r>
              <a:rPr lang="ko-KR" altLang="en-US" dirty="0"/>
              <a:t>추정 </a:t>
            </a:r>
            <a:r>
              <a:rPr lang="en-US" altLang="ko-KR" dirty="0"/>
              <a:t>: </a:t>
            </a:r>
            <a:r>
              <a:rPr lang="ko-KR" altLang="ko-KR" dirty="0"/>
              <a:t>근로소득자의</a:t>
            </a:r>
            <a:r>
              <a:rPr lang="en-US" altLang="ko-KR" dirty="0"/>
              <a:t> </a:t>
            </a:r>
            <a:r>
              <a:rPr lang="ko-KR" altLang="ko-KR" dirty="0"/>
              <a:t>수</a:t>
            </a:r>
            <a:r>
              <a:rPr lang="en-US" altLang="ko-KR" dirty="0"/>
              <a:t>/</a:t>
            </a:r>
            <a:r>
              <a:rPr lang="ko-KR" altLang="ko-KR" dirty="0"/>
              <a:t>평균</a:t>
            </a:r>
            <a:r>
              <a:rPr lang="en-US" altLang="ko-KR" dirty="0"/>
              <a:t> </a:t>
            </a:r>
            <a:r>
              <a:rPr lang="ko-KR" altLang="ko-KR" dirty="0"/>
              <a:t>근속기간</a:t>
            </a:r>
            <a:r>
              <a:rPr lang="en-US" altLang="ko-KR" dirty="0"/>
              <a:t> &gt;&gt; (2</a:t>
            </a:r>
            <a:r>
              <a:rPr lang="ko-KR" altLang="ko-KR" dirty="0" err="1"/>
              <a:t>천만명</a:t>
            </a:r>
            <a:r>
              <a:rPr lang="en-US" altLang="ko-KR" dirty="0"/>
              <a:t>/ 6</a:t>
            </a:r>
            <a:r>
              <a:rPr lang="ko-KR" altLang="ko-KR" dirty="0"/>
              <a:t>년</a:t>
            </a:r>
            <a:r>
              <a:rPr lang="en-US" altLang="ko-KR" dirty="0"/>
              <a:t>)=</a:t>
            </a:r>
            <a:r>
              <a:rPr lang="ko-KR" altLang="ko-KR" dirty="0"/>
              <a:t>연평균</a:t>
            </a:r>
            <a:r>
              <a:rPr lang="en-US" altLang="ko-KR" dirty="0"/>
              <a:t> 3.3</a:t>
            </a:r>
            <a:r>
              <a:rPr lang="ko-KR" altLang="ko-KR" dirty="0"/>
              <a:t>백만명</a:t>
            </a:r>
            <a:r>
              <a:rPr lang="en-US" altLang="ko-KR" dirty="0"/>
              <a:t> </a:t>
            </a:r>
            <a:r>
              <a:rPr lang="ko-KR" altLang="ko-KR" dirty="0"/>
              <a:t>취업</a:t>
            </a:r>
            <a:r>
              <a:rPr lang="en-US" altLang="ko-KR" dirty="0"/>
              <a:t>(</a:t>
            </a:r>
            <a:r>
              <a:rPr lang="ko-KR" altLang="en-US" dirty="0"/>
              <a:t>평균연봉 </a:t>
            </a:r>
            <a:r>
              <a:rPr lang="en-US" altLang="ko-KR" dirty="0"/>
              <a:t>4</a:t>
            </a:r>
            <a:r>
              <a:rPr lang="ko-KR" altLang="en-US" dirty="0"/>
              <a:t>천</a:t>
            </a:r>
            <a:r>
              <a:rPr lang="en-US" altLang="ko-KR" dirty="0"/>
              <a:t>,</a:t>
            </a:r>
            <a:r>
              <a:rPr lang="ko-KR" altLang="en-US" dirty="0"/>
              <a:t>수수료율 </a:t>
            </a:r>
            <a:r>
              <a:rPr lang="en-US" altLang="ko-KR" dirty="0"/>
              <a:t>7%</a:t>
            </a:r>
            <a:r>
              <a:rPr lang="ko-KR" altLang="en-US" dirty="0"/>
              <a:t>로 추정치 계산</a:t>
            </a:r>
            <a:r>
              <a:rPr lang="en-US" altLang="ko-KR" dirty="0"/>
              <a:t>)</a:t>
            </a:r>
            <a:endParaRPr lang="ko-KR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766337-4948-C23E-E12D-2A1A0D040AB0}"/>
              </a:ext>
            </a:extLst>
          </p:cNvPr>
          <p:cNvSpPr txBox="1"/>
          <p:nvPr/>
        </p:nvSpPr>
        <p:spPr>
          <a:xfrm>
            <a:off x="2380341" y="1842032"/>
            <a:ext cx="17158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전체 시장</a:t>
            </a:r>
            <a:r>
              <a:rPr lang="en-US" altLang="ko-KR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(TAM)</a:t>
            </a:r>
          </a:p>
          <a:p>
            <a:pPr algn="ctr"/>
            <a:r>
              <a:rPr lang="en-US" altLang="ko-KR" sz="12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Total Addressable Market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5073764-855A-C9A1-7C1F-C6ADF11A5B08}"/>
              </a:ext>
            </a:extLst>
          </p:cNvPr>
          <p:cNvSpPr/>
          <p:nvPr/>
        </p:nvSpPr>
        <p:spPr>
          <a:xfrm>
            <a:off x="1464074" y="2482263"/>
            <a:ext cx="3548389" cy="35483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12F17C-8C97-D60D-889E-036AB614C0BB}"/>
              </a:ext>
            </a:extLst>
          </p:cNvPr>
          <p:cNvSpPr/>
          <p:nvPr/>
        </p:nvSpPr>
        <p:spPr>
          <a:xfrm>
            <a:off x="1792255" y="3138626"/>
            <a:ext cx="2892026" cy="2892026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145656-A705-4275-4DBC-003F6124E45D}"/>
              </a:ext>
            </a:extLst>
          </p:cNvPr>
          <p:cNvSpPr txBox="1"/>
          <p:nvPr/>
        </p:nvSpPr>
        <p:spPr>
          <a:xfrm>
            <a:off x="2159447" y="2649869"/>
            <a:ext cx="215764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유효 시장</a:t>
            </a:r>
            <a:r>
              <a:rPr lang="en-US" altLang="ko-KR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(SAM)</a:t>
            </a:r>
          </a:p>
          <a:p>
            <a:pPr algn="ctr"/>
            <a:r>
              <a:rPr lang="en-US" altLang="ko-KR" sz="12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Serviceable Addressable Market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EC46AD-C988-1187-DE5F-581B80229920}"/>
              </a:ext>
            </a:extLst>
          </p:cNvPr>
          <p:cNvSpPr txBox="1"/>
          <p:nvPr/>
        </p:nvSpPr>
        <p:spPr>
          <a:xfrm>
            <a:off x="2216834" y="3560644"/>
            <a:ext cx="20428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6E6E6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수익 시장</a:t>
            </a:r>
            <a:r>
              <a:rPr lang="en-US" altLang="ko-KR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6E6E6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(SOM)</a:t>
            </a:r>
          </a:p>
          <a:p>
            <a:pPr algn="ctr"/>
            <a:r>
              <a:rPr lang="en-US" altLang="ko-KR" sz="12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E6E6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Serviceable Obtainable Market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6BC094-10F3-7E74-5BE8-4733FB3775AD}"/>
              </a:ext>
            </a:extLst>
          </p:cNvPr>
          <p:cNvSpPr txBox="1"/>
          <p:nvPr/>
        </p:nvSpPr>
        <p:spPr>
          <a:xfrm>
            <a:off x="1903117" y="4278705"/>
            <a:ext cx="27811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en-US" altLang="ko-KR" sz="2800" dirty="0">
                <a:solidFill>
                  <a:schemeClr val="bg1"/>
                </a:solidFill>
              </a:rPr>
              <a:t>% =9,333</a:t>
            </a:r>
            <a:r>
              <a:rPr lang="ko-KR" altLang="en-US" sz="2800" dirty="0">
                <a:solidFill>
                  <a:schemeClr val="bg1"/>
                </a:solidFill>
              </a:rPr>
              <a:t>억원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66705D-B74A-1A84-7BEF-BEC7E6D16B10}"/>
              </a:ext>
            </a:extLst>
          </p:cNvPr>
          <p:cNvSpPr txBox="1"/>
          <p:nvPr/>
        </p:nvSpPr>
        <p:spPr>
          <a:xfrm>
            <a:off x="7109258" y="5188905"/>
            <a:ext cx="360034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vl="0">
              <a:lnSpc>
                <a:spcPct val="99600"/>
              </a:lnSpc>
              <a:defRPr sz="1200" b="0" i="0" u="none" strike="noStrike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평생 직장 개념 변화로 잦은 이직 </a:t>
            </a:r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n</a:t>
            </a:r>
            <a:r>
              <a:rPr lang="ko-KR" altLang="en-US" sz="16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잡러</a:t>
            </a:r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열풍</a:t>
            </a:r>
            <a:endParaRPr lang="en-US" altLang="ko-KR" sz="16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경제인구가 줄더라도 </a:t>
            </a:r>
            <a:endParaRPr lang="en-US" altLang="ko-KR" sz="16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구인구직의 수효는 줄지 않음</a:t>
            </a:r>
            <a:endParaRPr lang="en-US" altLang="ko-KR" sz="16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98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19008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채용플랫폼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분석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0756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45698A-3CA1-49CF-20F1-F71E28F937AA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87F1EF-3D29-EDFA-1D63-4ED071628930}"/>
              </a:ext>
            </a:extLst>
          </p:cNvPr>
          <p:cNvSpPr txBox="1"/>
          <p:nvPr/>
        </p:nvSpPr>
        <p:spPr>
          <a:xfrm>
            <a:off x="2681947" y="751384"/>
            <a:ext cx="3935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국내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채용광고플랫폼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시장의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전체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규모는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3,000</a:t>
            </a:r>
            <a:r>
              <a:rPr lang="ko-KR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억원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추산</a:t>
            </a:r>
          </a:p>
          <a:p>
            <a:pPr lvl="0" algn="l">
              <a:lnSpc>
                <a:spcPct val="99600"/>
              </a:lnSpc>
            </a:pP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B7B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2022.06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기준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ko-KR" sz="1200" b="0" i="0" u="none" strike="noStrike" dirty="0" err="1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사람인에이치알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2022</a:t>
            </a:r>
            <a:r>
              <a:rPr lang="ko-KR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1</a:t>
            </a:r>
            <a:r>
              <a:rPr lang="ko-KR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분기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사업보고서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참고</a:t>
            </a:r>
            <a:r>
              <a:rPr lang="en-US" altLang="ko-KR" sz="1200" b="0" i="0" u="none" strike="noStrike" dirty="0">
                <a:solidFill>
                  <a:srgbClr val="B7B7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708398-7313-4C16-A231-13018018DFBD}"/>
              </a:ext>
            </a:extLst>
          </p:cNvPr>
          <p:cNvSpPr/>
          <p:nvPr/>
        </p:nvSpPr>
        <p:spPr>
          <a:xfrm>
            <a:off x="1219198" y="5477238"/>
            <a:ext cx="2219453" cy="1380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31BDE17-09E2-41B6-9A65-C10447055EC1}"/>
              </a:ext>
            </a:extLst>
          </p:cNvPr>
          <p:cNvSpPr/>
          <p:nvPr/>
        </p:nvSpPr>
        <p:spPr>
          <a:xfrm>
            <a:off x="3438660" y="5477238"/>
            <a:ext cx="3601033" cy="1380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0E0AA27-52F8-4873-9DDD-79381CB761CC}"/>
              </a:ext>
            </a:extLst>
          </p:cNvPr>
          <p:cNvSpPr/>
          <p:nvPr/>
        </p:nvSpPr>
        <p:spPr>
          <a:xfrm>
            <a:off x="7039700" y="5477239"/>
            <a:ext cx="4314100" cy="138076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A6ADBF7-FE2C-41D5-A7B3-9A6D5E217F19}"/>
              </a:ext>
            </a:extLst>
          </p:cNvPr>
          <p:cNvSpPr txBox="1"/>
          <p:nvPr/>
        </p:nvSpPr>
        <p:spPr>
          <a:xfrm>
            <a:off x="1342102" y="6106616"/>
            <a:ext cx="13577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1"/>
                </a:solidFill>
              </a:rPr>
              <a:t>1</a:t>
            </a:r>
            <a:r>
              <a:rPr lang="ko-KR" altLang="en-US" dirty="0">
                <a:solidFill>
                  <a:schemeClr val="accent1"/>
                </a:solidFill>
              </a:rPr>
              <a:t>세대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61AAE86-83D7-45D8-8D89-F08DCF1069F8}"/>
              </a:ext>
            </a:extLst>
          </p:cNvPr>
          <p:cNvCxnSpPr>
            <a:cxnSpLocks/>
          </p:cNvCxnSpPr>
          <p:nvPr/>
        </p:nvCxnSpPr>
        <p:spPr>
          <a:xfrm>
            <a:off x="1229217" y="3867976"/>
            <a:ext cx="0" cy="163830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C2220BE-7441-40CE-8CA4-64D3F7FC174E}"/>
              </a:ext>
            </a:extLst>
          </p:cNvPr>
          <p:cNvCxnSpPr>
            <a:cxnSpLocks/>
          </p:cNvCxnSpPr>
          <p:nvPr/>
        </p:nvCxnSpPr>
        <p:spPr>
          <a:xfrm>
            <a:off x="3438651" y="3863706"/>
            <a:ext cx="0" cy="1638300"/>
          </a:xfrm>
          <a:prstGeom prst="straightConnector1">
            <a:avLst/>
          </a:prstGeom>
          <a:ln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A66135E-C848-4BD8-A075-51FF70C29382}"/>
              </a:ext>
            </a:extLst>
          </p:cNvPr>
          <p:cNvCxnSpPr>
            <a:cxnSpLocks/>
          </p:cNvCxnSpPr>
          <p:nvPr/>
        </p:nvCxnSpPr>
        <p:spPr>
          <a:xfrm>
            <a:off x="7039700" y="3867976"/>
            <a:ext cx="0" cy="1638300"/>
          </a:xfrm>
          <a:prstGeom prst="straightConnector1">
            <a:avLst/>
          </a:prstGeom>
          <a:ln>
            <a:solidFill>
              <a:srgbClr val="FFA500"/>
            </a:solidFill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90" name="그래픽 89" descr="Megaphone">
            <a:extLst>
              <a:ext uri="{FF2B5EF4-FFF2-40B4-BE49-F238E27FC236}">
                <a16:creationId xmlns:a16="http://schemas.microsoft.com/office/drawing/2014/main" id="{1C53934B-1632-4E3E-84F7-1E13C0199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9618" y="3233530"/>
            <a:ext cx="637816" cy="637816"/>
          </a:xfrm>
          <a:prstGeom prst="rect">
            <a:avLst/>
          </a:prstGeom>
        </p:spPr>
      </p:pic>
      <p:pic>
        <p:nvPicPr>
          <p:cNvPr id="93" name="图形 8" descr="Marketing">
            <a:extLst>
              <a:ext uri="{FF2B5EF4-FFF2-40B4-BE49-F238E27FC236}">
                <a16:creationId xmlns:a16="http://schemas.microsoft.com/office/drawing/2014/main" id="{D3D8BEA6-E815-4132-9185-EEF525A8F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7953" y="3221620"/>
            <a:ext cx="637816" cy="637816"/>
          </a:xfrm>
          <a:prstGeom prst="rect">
            <a:avLst/>
          </a:prstGeom>
        </p:spPr>
      </p:pic>
      <p:pic>
        <p:nvPicPr>
          <p:cNvPr id="94" name="그래픽 93" descr="Chat">
            <a:extLst>
              <a:ext uri="{FF2B5EF4-FFF2-40B4-BE49-F238E27FC236}">
                <a16:creationId xmlns:a16="http://schemas.microsoft.com/office/drawing/2014/main" id="{A902E98E-F70D-4061-8B57-59BDF95F6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451" y="3225890"/>
            <a:ext cx="637816" cy="63781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611CE16-7DE8-4AE8-A492-28A9009B7A9E}"/>
              </a:ext>
            </a:extLst>
          </p:cNvPr>
          <p:cNvSpPr txBox="1"/>
          <p:nvPr/>
        </p:nvSpPr>
        <p:spPr>
          <a:xfrm>
            <a:off x="1219198" y="4253304"/>
            <a:ext cx="2219451" cy="1269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채용</a:t>
            </a:r>
            <a:r>
              <a:rPr lang="en-US" altLang="ko-KR" sz="1200" b="0" i="0" u="none" strike="noStrike" dirty="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플랫폼의</a:t>
            </a:r>
            <a:r>
              <a:rPr lang="en-US" altLang="ko-KR" sz="1200" b="0" i="0" u="none" strike="noStrike" dirty="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탄생</a:t>
            </a:r>
          </a:p>
          <a:p>
            <a:pPr marL="171450" indent="-1714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잡코리아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인크루트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단순 공급자 수요자 매칭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8AE70A3-ABEC-430B-AEBA-536354D29DA2}"/>
              </a:ext>
            </a:extLst>
          </p:cNvPr>
          <p:cNvSpPr txBox="1"/>
          <p:nvPr/>
        </p:nvSpPr>
        <p:spPr>
          <a:xfrm>
            <a:off x="3477739" y="4253304"/>
            <a:ext cx="3441760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/>
              <a:t>원티드랩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SNS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와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AI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알고리즘을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이용한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기술적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진화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</a:t>
            </a:r>
            <a:endParaRPr lang="en-US" altLang="ko-KR" sz="1200" b="0" i="0" u="none" strike="noStrike" dirty="0">
              <a:solidFill>
                <a:srgbClr val="4C4C4C"/>
              </a:solidFill>
              <a:ea typeface="Pretendard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 err="1">
                <a:solidFill>
                  <a:srgbClr val="4C4C4C"/>
                </a:solidFill>
                <a:ea typeface="Pretendard Light"/>
              </a:rPr>
              <a:t>리멤버</a:t>
            </a:r>
            <a:r>
              <a:rPr lang="ko-KR" altLang="en-US" sz="1200" b="0" i="0" u="none" strike="noStrike" dirty="0">
                <a:solidFill>
                  <a:srgbClr val="4C4C4C"/>
                </a:solidFill>
                <a:ea typeface="Pretendard Light"/>
              </a:rPr>
              <a:t> </a:t>
            </a:r>
            <a:r>
              <a:rPr lang="en-US" altLang="ko-KR" sz="1200" b="0" i="0" u="none" strike="noStrike" dirty="0">
                <a:solidFill>
                  <a:srgbClr val="4C4C4C"/>
                </a:solidFill>
                <a:ea typeface="Pretendard Light"/>
              </a:rPr>
              <a:t>: 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경력직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, </a:t>
            </a:r>
            <a:r>
              <a:rPr lang="ko-KR" altLang="ko-KR" sz="1200" b="0" i="0" u="none" strike="noStrike" dirty="0" err="1">
                <a:solidFill>
                  <a:srgbClr val="4C4C4C"/>
                </a:solidFill>
                <a:ea typeface="Pretendard Light"/>
              </a:rPr>
              <a:t>스카웃방식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도입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(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명함데이터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altLang="en-US" sz="1200" b="0" i="0" u="none" strike="noStrike" dirty="0">
                <a:solidFill>
                  <a:srgbClr val="4C4C4C"/>
                </a:solidFill>
                <a:latin typeface="Pretendard Light"/>
              </a:rPr>
              <a:t>이용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 err="1">
                <a:solidFill>
                  <a:srgbClr val="4C4C4C"/>
                </a:solidFill>
                <a:ea typeface="Pretendard Light"/>
              </a:rPr>
              <a:t>잡플래닛</a:t>
            </a:r>
            <a:r>
              <a:rPr lang="ko-KR" altLang="en-US" sz="1200" b="0" i="0" u="none" strike="noStrike" dirty="0">
                <a:solidFill>
                  <a:srgbClr val="4C4C4C"/>
                </a:solidFill>
                <a:ea typeface="Pretendard Light"/>
              </a:rPr>
              <a:t> </a:t>
            </a:r>
            <a:r>
              <a:rPr lang="en-US" altLang="ko-KR" sz="1200" b="0" i="0" u="none" strike="noStrike" dirty="0">
                <a:solidFill>
                  <a:srgbClr val="4C4C4C"/>
                </a:solidFill>
                <a:ea typeface="Pretendard Light"/>
              </a:rPr>
              <a:t>: </a:t>
            </a:r>
            <a:r>
              <a:rPr lang="ko-KR" altLang="en-US" sz="1200" b="0" i="0" u="none" strike="noStrike" dirty="0">
                <a:solidFill>
                  <a:srgbClr val="4C4C4C"/>
                </a:solidFill>
                <a:latin typeface="Pretendard Light"/>
              </a:rPr>
              <a:t>구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직자의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관점에서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기업정보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altLang="ko-KR" sz="1200" b="0" i="0" u="none" strike="noStrike" dirty="0">
                <a:solidFill>
                  <a:srgbClr val="4C4C4C"/>
                </a:solidFill>
                <a:ea typeface="Pretendard Light"/>
              </a:rPr>
              <a:t>확인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  </a:t>
            </a:r>
            <a:r>
              <a:rPr lang="ko-KR" altLang="en-US" sz="1200" b="0" i="0" u="none" strike="noStrike" dirty="0">
                <a:solidFill>
                  <a:srgbClr val="4C4C4C"/>
                </a:solidFill>
                <a:latin typeface="Pretendard Light"/>
              </a:rPr>
              <a:t>서비스</a:t>
            </a:r>
            <a:endParaRPr lang="en-US" altLang="ko-KR" sz="1200" b="1" i="0" u="none" strike="noStrike" dirty="0">
              <a:solidFill>
                <a:srgbClr val="4C4C4C"/>
              </a:solidFill>
              <a:latin typeface="Pretendard Ligh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9B34B09-0400-4379-A081-33F002666F8A}"/>
              </a:ext>
            </a:extLst>
          </p:cNvPr>
          <p:cNvSpPr txBox="1"/>
          <p:nvPr/>
        </p:nvSpPr>
        <p:spPr>
          <a:xfrm>
            <a:off x="7190884" y="4253304"/>
            <a:ext cx="3771899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/>
              <a:t>그리팅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채용공고의 통합관리</a:t>
            </a:r>
            <a:r>
              <a:rPr lang="en-US" altLang="ko-KR" dirty="0"/>
              <a:t>(</a:t>
            </a:r>
            <a:r>
              <a:rPr lang="ko-KR" altLang="en-US" dirty="0"/>
              <a:t>다양한 채용플랫폼의 정보</a:t>
            </a:r>
            <a:r>
              <a:rPr lang="en-US" altLang="ko-KR" dirty="0"/>
              <a:t>)</a:t>
            </a:r>
            <a:endParaRPr lang="en-US" altLang="ko-KR" sz="1200" b="0" i="0" u="none" strike="noStrike" dirty="0">
              <a:solidFill>
                <a:srgbClr val="4C4C4C"/>
              </a:solidFill>
              <a:ea typeface="Pretendard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 err="1">
                <a:solidFill>
                  <a:srgbClr val="4C4C4C"/>
                </a:solidFill>
                <a:ea typeface="Pretendard Light"/>
              </a:rPr>
              <a:t>스펙터</a:t>
            </a:r>
            <a:r>
              <a:rPr lang="ko-KR" altLang="en-US" sz="1200" b="0" i="0" u="none" strike="noStrike" dirty="0">
                <a:solidFill>
                  <a:srgbClr val="4C4C4C"/>
                </a:solidFill>
                <a:ea typeface="Pretendard Light"/>
              </a:rPr>
              <a:t> </a:t>
            </a:r>
            <a:r>
              <a:rPr lang="en-US" altLang="ko-KR" sz="1200" b="0" i="0" u="none" strike="noStrike" dirty="0">
                <a:solidFill>
                  <a:srgbClr val="4C4C4C"/>
                </a:solidFill>
                <a:ea typeface="Pretendard Light"/>
              </a:rPr>
              <a:t>: </a:t>
            </a:r>
            <a:r>
              <a:rPr lang="ko-KR" altLang="en-US" sz="1200" b="0" i="0" u="none" strike="noStrike" dirty="0">
                <a:solidFill>
                  <a:srgbClr val="4C4C4C"/>
                </a:solidFill>
                <a:ea typeface="Pretendard Light"/>
              </a:rPr>
              <a:t>경력직 채용 시 동료 및 인사권자의 조회</a:t>
            </a:r>
            <a:endParaRPr lang="en-US" altLang="ko-KR" sz="1200" b="0" i="0" u="none" strike="noStrike" dirty="0">
              <a:solidFill>
                <a:srgbClr val="4C4C4C"/>
              </a:solidFill>
              <a:ea typeface="Pretendard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 err="1">
                <a:solidFill>
                  <a:srgbClr val="4C4C4C"/>
                </a:solidFill>
                <a:latin typeface="Pretendard Light"/>
              </a:rPr>
              <a:t>슈퍼루키</a:t>
            </a:r>
            <a:r>
              <a:rPr lang="ko-KR" altLang="en-US" sz="1200" b="0" i="0" u="none" strike="noStrike" dirty="0">
                <a:solidFill>
                  <a:srgbClr val="4C4C4C"/>
                </a:solidFill>
                <a:latin typeface="Pretendard Light"/>
              </a:rPr>
              <a:t> </a:t>
            </a:r>
            <a:r>
              <a:rPr lang="en-US" altLang="ko-KR" sz="1200" b="0" i="0" u="none" strike="noStrike" dirty="0">
                <a:solidFill>
                  <a:srgbClr val="4C4C4C"/>
                </a:solidFill>
                <a:latin typeface="Pretendard Light"/>
              </a:rPr>
              <a:t>: </a:t>
            </a:r>
            <a:r>
              <a:rPr lang="ko-KR" altLang="en-US" sz="1200" b="0" i="0" u="none" strike="noStrike" dirty="0">
                <a:solidFill>
                  <a:srgbClr val="4C4C4C"/>
                </a:solidFill>
                <a:latin typeface="Pretendard Light"/>
              </a:rPr>
              <a:t>신입에게 정보와 교육기회를 제공</a:t>
            </a:r>
            <a:endParaRPr lang="en-US" altLang="ko-KR" sz="1200" b="0" i="0" u="none" strike="noStrike" dirty="0">
              <a:solidFill>
                <a:srgbClr val="4C4C4C"/>
              </a:solidFill>
              <a:latin typeface="Pretendard Light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BC4583-4B03-4B51-A0CE-F49711051D43}"/>
              </a:ext>
            </a:extLst>
          </p:cNvPr>
          <p:cNvSpPr txBox="1"/>
          <p:nvPr/>
        </p:nvSpPr>
        <p:spPr>
          <a:xfrm>
            <a:off x="2191564" y="1886889"/>
            <a:ext cx="7808871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버티컬화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6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직군별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세분화 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16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점핏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개발자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 </a:t>
            </a:r>
            <a:r>
              <a:rPr lang="ko-KR" altLang="ko-KR" sz="16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웍스메이트</a:t>
            </a:r>
            <a:r>
              <a:rPr lang="en-US" altLang="ko-KR" sz="1600" b="0" i="0" u="none" strike="noStrike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건설인력</a:t>
            </a:r>
            <a:r>
              <a:rPr lang="en-US" altLang="ko-KR" sz="1600" b="0" i="0" u="none" strike="noStrike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 </a:t>
            </a:r>
            <a:r>
              <a:rPr lang="ko-KR" altLang="ko-KR" sz="1600" b="0" i="0" u="none" strike="noStrike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케어네이션</a:t>
            </a:r>
            <a:r>
              <a:rPr lang="en-US" altLang="ko-KR" sz="1600" b="0" i="0" u="none" strike="noStrike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ko-KR" sz="1600" b="0" i="0" u="none" strike="noStrike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간병인</a:t>
            </a:r>
            <a:r>
              <a:rPr lang="en-US" altLang="ko-KR" sz="1600" b="0" i="0" u="none" strike="noStrike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채용 프로세서의 빈틈을 찾거나</a:t>
            </a:r>
            <a:r>
              <a:rPr lang="en-US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고객을 세분화 하여 접근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5400DB1-BF4C-4172-959E-0E0B58C33CE0}"/>
              </a:ext>
            </a:extLst>
          </p:cNvPr>
          <p:cNvSpPr txBox="1"/>
          <p:nvPr/>
        </p:nvSpPr>
        <p:spPr>
          <a:xfrm>
            <a:off x="3825704" y="6106615"/>
            <a:ext cx="13577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1"/>
                </a:solidFill>
              </a:rPr>
              <a:t>2</a:t>
            </a:r>
            <a:r>
              <a:rPr lang="ko-KR" altLang="en-US" dirty="0">
                <a:solidFill>
                  <a:schemeClr val="accent1"/>
                </a:solidFill>
              </a:rPr>
              <a:t>세대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40EEAAE-AC69-44D6-9110-5A4F4E6924EE}"/>
              </a:ext>
            </a:extLst>
          </p:cNvPr>
          <p:cNvSpPr txBox="1"/>
          <p:nvPr/>
        </p:nvSpPr>
        <p:spPr>
          <a:xfrm>
            <a:off x="7328526" y="6108315"/>
            <a:ext cx="13577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1"/>
                </a:solidFill>
              </a:rPr>
              <a:t>3</a:t>
            </a:r>
            <a:r>
              <a:rPr lang="ko-KR" altLang="en-US" dirty="0">
                <a:solidFill>
                  <a:schemeClr val="accent1"/>
                </a:solidFill>
              </a:rPr>
              <a:t>세대</a:t>
            </a:r>
          </a:p>
        </p:txBody>
      </p:sp>
    </p:spTree>
    <p:extLst>
      <p:ext uri="{BB962C8B-B14F-4D97-AF65-F5344CB8AC3E}">
        <p14:creationId xmlns:p14="http://schemas.microsoft.com/office/powerpoint/2010/main" val="55134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18062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그래서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우리는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0756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소개</a:t>
            </a:r>
          </a:p>
        </p:txBody>
      </p:sp>
      <p:pic>
        <p:nvPicPr>
          <p:cNvPr id="91" name="그림 90" descr="사람, 텍스트, 개인용 컴퓨터, 출력 장치이(가) 표시된 사진&#10;&#10;자동 생성된 설명">
            <a:extLst>
              <a:ext uri="{FF2B5EF4-FFF2-40B4-BE49-F238E27FC236}">
                <a16:creationId xmlns:a16="http://schemas.microsoft.com/office/drawing/2014/main" id="{D718C811-4524-28B5-9362-72AB6F83E0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16245" y="2136777"/>
            <a:ext cx="2172288" cy="2212545"/>
          </a:xfrm>
          <a:custGeom>
            <a:avLst/>
            <a:gdLst>
              <a:gd name="connsiteX0" fmla="*/ 1086144 w 2172288"/>
              <a:gd name="connsiteY0" fmla="*/ 0 h 2212545"/>
              <a:gd name="connsiteX1" fmla="*/ 2172288 w 2172288"/>
              <a:gd name="connsiteY1" fmla="*/ 1106273 h 2212545"/>
              <a:gd name="connsiteX2" fmla="*/ 1086144 w 2172288"/>
              <a:gd name="connsiteY2" fmla="*/ 2212545 h 2212545"/>
              <a:gd name="connsiteX3" fmla="*/ 0 w 2172288"/>
              <a:gd name="connsiteY3" fmla="*/ 1106273 h 2212545"/>
              <a:gd name="connsiteX4" fmla="*/ 1086144 w 2172288"/>
              <a:gd name="connsiteY4" fmla="*/ 0 h 221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88" h="2212545">
                <a:moveTo>
                  <a:pt x="1086144" y="0"/>
                </a:moveTo>
                <a:cubicBezTo>
                  <a:pt x="1686005" y="0"/>
                  <a:pt x="2172288" y="495295"/>
                  <a:pt x="2172288" y="1106273"/>
                </a:cubicBezTo>
                <a:cubicBezTo>
                  <a:pt x="2172288" y="1717250"/>
                  <a:pt x="1686005" y="2212545"/>
                  <a:pt x="1086144" y="2212545"/>
                </a:cubicBezTo>
                <a:cubicBezTo>
                  <a:pt x="486283" y="2212545"/>
                  <a:pt x="0" y="1717250"/>
                  <a:pt x="0" y="1106273"/>
                </a:cubicBezTo>
                <a:cubicBezTo>
                  <a:pt x="0" y="495295"/>
                  <a:pt x="486283" y="0"/>
                  <a:pt x="1086144" y="0"/>
                </a:cubicBezTo>
                <a:close/>
              </a:path>
            </a:pathLst>
          </a:custGeom>
        </p:spPr>
      </p:pic>
      <p:pic>
        <p:nvPicPr>
          <p:cNvPr id="86" name="그림 85" descr="텍스트, 일반 보급, 친필, 편지이(가) 표시된 사진&#10;&#10;자동 생성된 설명">
            <a:extLst>
              <a:ext uri="{FF2B5EF4-FFF2-40B4-BE49-F238E27FC236}">
                <a16:creationId xmlns:a16="http://schemas.microsoft.com/office/drawing/2014/main" id="{7C87814F-891F-43A6-E1E7-ECA1C80EF7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0727" y="2136779"/>
            <a:ext cx="2172288" cy="2212545"/>
          </a:xfrm>
          <a:custGeom>
            <a:avLst/>
            <a:gdLst>
              <a:gd name="connsiteX0" fmla="*/ 1086144 w 2172288"/>
              <a:gd name="connsiteY0" fmla="*/ 0 h 2212545"/>
              <a:gd name="connsiteX1" fmla="*/ 2172288 w 2172288"/>
              <a:gd name="connsiteY1" fmla="*/ 1106273 h 2212545"/>
              <a:gd name="connsiteX2" fmla="*/ 1086144 w 2172288"/>
              <a:gd name="connsiteY2" fmla="*/ 2212545 h 2212545"/>
              <a:gd name="connsiteX3" fmla="*/ 0 w 2172288"/>
              <a:gd name="connsiteY3" fmla="*/ 1106273 h 2212545"/>
              <a:gd name="connsiteX4" fmla="*/ 1086144 w 2172288"/>
              <a:gd name="connsiteY4" fmla="*/ 0 h 221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288" h="2212545">
                <a:moveTo>
                  <a:pt x="1086144" y="0"/>
                </a:moveTo>
                <a:cubicBezTo>
                  <a:pt x="1686005" y="0"/>
                  <a:pt x="2172288" y="495295"/>
                  <a:pt x="2172288" y="1106273"/>
                </a:cubicBezTo>
                <a:cubicBezTo>
                  <a:pt x="2172288" y="1717250"/>
                  <a:pt x="1686005" y="2212545"/>
                  <a:pt x="1086144" y="2212545"/>
                </a:cubicBezTo>
                <a:cubicBezTo>
                  <a:pt x="486284" y="2212545"/>
                  <a:pt x="0" y="1717250"/>
                  <a:pt x="0" y="1106273"/>
                </a:cubicBezTo>
                <a:cubicBezTo>
                  <a:pt x="0" y="495295"/>
                  <a:pt x="486284" y="0"/>
                  <a:pt x="1086144" y="0"/>
                </a:cubicBezTo>
                <a:close/>
              </a:path>
            </a:pathLst>
          </a:custGeom>
        </p:spPr>
      </p:pic>
      <p:pic>
        <p:nvPicPr>
          <p:cNvPr id="15" name="그림 14" descr="사람, 손가락, 손톱, 엄지이(가) 표시된 사진&#10;&#10;자동 생성된 설명">
            <a:extLst>
              <a:ext uri="{FF2B5EF4-FFF2-40B4-BE49-F238E27FC236}">
                <a16:creationId xmlns:a16="http://schemas.microsoft.com/office/drawing/2014/main" id="{A69D2D14-AB2D-3672-6AD3-DA22A303F5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208" y="2136775"/>
            <a:ext cx="2172288" cy="2212545"/>
          </a:xfrm>
          <a:custGeom>
            <a:avLst/>
            <a:gdLst>
              <a:gd name="connsiteX0" fmla="*/ 1217776 w 2435552"/>
              <a:gd name="connsiteY0" fmla="*/ 0 h 2480688"/>
              <a:gd name="connsiteX1" fmla="*/ 2435552 w 2435552"/>
              <a:gd name="connsiteY1" fmla="*/ 1240344 h 2480688"/>
              <a:gd name="connsiteX2" fmla="*/ 1217776 w 2435552"/>
              <a:gd name="connsiteY2" fmla="*/ 2480688 h 2480688"/>
              <a:gd name="connsiteX3" fmla="*/ 0 w 2435552"/>
              <a:gd name="connsiteY3" fmla="*/ 1240344 h 2480688"/>
              <a:gd name="connsiteX4" fmla="*/ 1217776 w 2435552"/>
              <a:gd name="connsiteY4" fmla="*/ 0 h 248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552" h="2480688">
                <a:moveTo>
                  <a:pt x="1217776" y="0"/>
                </a:moveTo>
                <a:cubicBezTo>
                  <a:pt x="1890335" y="0"/>
                  <a:pt x="2435552" y="555321"/>
                  <a:pt x="2435552" y="1240344"/>
                </a:cubicBezTo>
                <a:cubicBezTo>
                  <a:pt x="2435552" y="1925367"/>
                  <a:pt x="1890335" y="2480688"/>
                  <a:pt x="1217776" y="2480688"/>
                </a:cubicBezTo>
                <a:cubicBezTo>
                  <a:pt x="545217" y="2480688"/>
                  <a:pt x="0" y="1925367"/>
                  <a:pt x="0" y="1240344"/>
                </a:cubicBezTo>
                <a:cubicBezTo>
                  <a:pt x="0" y="555321"/>
                  <a:pt x="545217" y="0"/>
                  <a:pt x="1217776" y="0"/>
                </a:cubicBez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FD7D95-86B2-7C5C-FC99-F74423A9CAC4}"/>
              </a:ext>
            </a:extLst>
          </p:cNvPr>
          <p:cNvSpPr txBox="1"/>
          <p:nvPr/>
        </p:nvSpPr>
        <p:spPr>
          <a:xfrm>
            <a:off x="2117835" y="4556938"/>
            <a:ext cx="1107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dirty="0">
                <a:solidFill>
                  <a:schemeClr val="accent2"/>
                </a:solidFill>
              </a:rPr>
              <a:t>고객 세분화</a:t>
            </a:r>
            <a:endParaRPr lang="id-ID" altLang="ko-KR" dirty="0">
              <a:solidFill>
                <a:schemeClr val="accent2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837D24B-A671-C8D3-D286-B79217B6E44A}"/>
              </a:ext>
            </a:extLst>
          </p:cNvPr>
          <p:cNvSpPr/>
          <p:nvPr/>
        </p:nvSpPr>
        <p:spPr>
          <a:xfrm>
            <a:off x="3284606" y="2048243"/>
            <a:ext cx="844182" cy="844182"/>
          </a:xfrm>
          <a:prstGeom prst="ellipse">
            <a:avLst/>
          </a:prstGeom>
          <a:solidFill>
            <a:srgbClr val="FFA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Megaphone">
            <a:extLst>
              <a:ext uri="{FF2B5EF4-FFF2-40B4-BE49-F238E27FC236}">
                <a16:creationId xmlns:a16="http://schemas.microsoft.com/office/drawing/2014/main" id="{D383D0E7-244E-FEAA-2042-231401E82E3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7522" y="2150415"/>
            <a:ext cx="358351" cy="3583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FBA7F4-01BE-E801-91CD-59AF2BBB4830}"/>
              </a:ext>
            </a:extLst>
          </p:cNvPr>
          <p:cNvSpPr txBox="1"/>
          <p:nvPr/>
        </p:nvSpPr>
        <p:spPr>
          <a:xfrm>
            <a:off x="3418637" y="2508766"/>
            <a:ext cx="576120" cy="28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sz="1200" dirty="0"/>
              <a:t>세분화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9A91A-9E25-4A1D-E99B-2FFBF069971D}"/>
              </a:ext>
            </a:extLst>
          </p:cNvPr>
          <p:cNvSpPr txBox="1"/>
          <p:nvPr/>
        </p:nvSpPr>
        <p:spPr>
          <a:xfrm>
            <a:off x="1432175" y="4973726"/>
            <a:ext cx="2499545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개발자를 위한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올인원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채용플랫폼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채용 만이 아닌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커리어에 도움이 되는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각종 정보 제공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552A81-A3C0-F5D4-DA28-690D3F281E7F}"/>
              </a:ext>
            </a:extLst>
          </p:cNvPr>
          <p:cNvSpPr txBox="1"/>
          <p:nvPr/>
        </p:nvSpPr>
        <p:spPr>
          <a:xfrm>
            <a:off x="5147541" y="4556938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dirty="0">
                <a:solidFill>
                  <a:schemeClr val="accent2"/>
                </a:solidFill>
              </a:rPr>
              <a:t>키워드 매칭 서비스</a:t>
            </a:r>
            <a:endParaRPr lang="id-ID" altLang="ko-KR" dirty="0">
              <a:solidFill>
                <a:schemeClr val="accent2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7364977-7C5E-65E4-34C5-BF2EE07480F6}"/>
              </a:ext>
            </a:extLst>
          </p:cNvPr>
          <p:cNvSpPr/>
          <p:nvPr/>
        </p:nvSpPr>
        <p:spPr>
          <a:xfrm>
            <a:off x="6600125" y="2048243"/>
            <a:ext cx="844182" cy="844182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Graphic 4" descr="Checkmark">
            <a:extLst>
              <a:ext uri="{FF2B5EF4-FFF2-40B4-BE49-F238E27FC236}">
                <a16:creationId xmlns:a16="http://schemas.microsoft.com/office/drawing/2014/main" id="{9FE73D3C-9131-228C-3C58-C60E078DDC5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3041" y="2150415"/>
            <a:ext cx="358351" cy="3583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1A72550-A7A7-2FE4-74A8-B298FAE0614A}"/>
              </a:ext>
            </a:extLst>
          </p:cNvPr>
          <p:cNvSpPr txBox="1"/>
          <p:nvPr/>
        </p:nvSpPr>
        <p:spPr>
          <a:xfrm>
            <a:off x="6799398" y="2508766"/>
            <a:ext cx="445636" cy="28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sz="1200" dirty="0"/>
              <a:t>매칭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DF91A8-A69E-AC47-0F6F-B8C5E496B342}"/>
              </a:ext>
            </a:extLst>
          </p:cNvPr>
          <p:cNvSpPr txBox="1"/>
          <p:nvPr/>
        </p:nvSpPr>
        <p:spPr>
          <a:xfrm>
            <a:off x="4747694" y="4973726"/>
            <a:ext cx="2499545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키워드 필터링을 통해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고객에게 필요한 정보를 노출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293B25-722E-4789-3952-994E7797ECF2}"/>
              </a:ext>
            </a:extLst>
          </p:cNvPr>
          <p:cNvSpPr txBox="1"/>
          <p:nvPr/>
        </p:nvSpPr>
        <p:spPr>
          <a:xfrm>
            <a:off x="8375372" y="4556938"/>
            <a:ext cx="1854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dirty="0">
                <a:solidFill>
                  <a:schemeClr val="accent2"/>
                </a:solidFill>
              </a:rPr>
              <a:t>커뮤니티 특화 플랫폼</a:t>
            </a:r>
            <a:endParaRPr lang="id-ID" altLang="ko-KR" dirty="0">
              <a:solidFill>
                <a:schemeClr val="accent2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8F8038-A778-B8B0-473D-00C72DEF7BDE}"/>
              </a:ext>
            </a:extLst>
          </p:cNvPr>
          <p:cNvSpPr/>
          <p:nvPr/>
        </p:nvSpPr>
        <p:spPr>
          <a:xfrm>
            <a:off x="9915643" y="2048243"/>
            <a:ext cx="844182" cy="844182"/>
          </a:xfrm>
          <a:prstGeom prst="ellipse">
            <a:avLst/>
          </a:prstGeom>
          <a:solidFill>
            <a:srgbClr val="FFA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래픽 48" descr="Chat">
            <a:extLst>
              <a:ext uri="{FF2B5EF4-FFF2-40B4-BE49-F238E27FC236}">
                <a16:creationId xmlns:a16="http://schemas.microsoft.com/office/drawing/2014/main" id="{8C63549C-A608-F81B-0D13-65532067FC9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8559" y="2150415"/>
            <a:ext cx="358351" cy="3583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D65218E-663E-FC4B-647A-70513B82060E}"/>
              </a:ext>
            </a:extLst>
          </p:cNvPr>
          <p:cNvSpPr txBox="1"/>
          <p:nvPr/>
        </p:nvSpPr>
        <p:spPr>
          <a:xfrm>
            <a:off x="9984432" y="2508766"/>
            <a:ext cx="706604" cy="28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/>
            <a:r>
              <a:rPr lang="ko-KR" altLang="en-US" sz="1200" dirty="0"/>
              <a:t>커뮤니티</a:t>
            </a:r>
            <a:endParaRPr lang="en-US" altLang="ko-KR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0B5D27-DB44-AC59-AD74-ED112751CD2B}"/>
              </a:ext>
            </a:extLst>
          </p:cNvPr>
          <p:cNvSpPr txBox="1"/>
          <p:nvPr/>
        </p:nvSpPr>
        <p:spPr>
          <a:xfrm>
            <a:off x="8063212" y="4973726"/>
            <a:ext cx="2499545" cy="78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정보의 불균형으로 채용정보에 대한 접근이 제한적인 점을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커뮤니티 활성화로 풀어보고자 함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8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DB5070E9-B540-5604-7929-FFEED66FD947}"/>
              </a:ext>
            </a:extLst>
          </p:cNvPr>
          <p:cNvGrpSpPr/>
          <p:nvPr/>
        </p:nvGrpSpPr>
        <p:grpSpPr>
          <a:xfrm>
            <a:off x="1027296" y="2160617"/>
            <a:ext cx="10137408" cy="3603264"/>
            <a:chOff x="1216391" y="1839068"/>
            <a:chExt cx="10137408" cy="3603264"/>
          </a:xfrm>
        </p:grpSpPr>
        <p:sp>
          <p:nvSpPr>
            <p:cNvPr id="57" name="화살표: 오각형 2">
              <a:extLst>
                <a:ext uri="{FF2B5EF4-FFF2-40B4-BE49-F238E27FC236}">
                  <a16:creationId xmlns:a16="http://schemas.microsoft.com/office/drawing/2014/main" id="{C1A5F164-71A4-C59F-D95B-0EE90F85C9CA}"/>
                </a:ext>
              </a:extLst>
            </p:cNvPr>
            <p:cNvSpPr/>
            <p:nvPr/>
          </p:nvSpPr>
          <p:spPr>
            <a:xfrm>
              <a:off x="7033799" y="1839068"/>
              <a:ext cx="4320000" cy="3603264"/>
            </a:xfrm>
            <a:custGeom>
              <a:avLst/>
              <a:gdLst>
                <a:gd name="connsiteX0" fmla="*/ 0 w 3108242"/>
                <a:gd name="connsiteY0" fmla="*/ 0 h 3004457"/>
                <a:gd name="connsiteX1" fmla="*/ 1606014 w 3108242"/>
                <a:gd name="connsiteY1" fmla="*/ 0 h 3004457"/>
                <a:gd name="connsiteX2" fmla="*/ 3108242 w 3108242"/>
                <a:gd name="connsiteY2" fmla="*/ 1502229 h 3004457"/>
                <a:gd name="connsiteX3" fmla="*/ 1606014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0 h 3004457"/>
                <a:gd name="connsiteX1" fmla="*/ 1606014 w 3108242"/>
                <a:gd name="connsiteY1" fmla="*/ 0 h 3004457"/>
                <a:gd name="connsiteX2" fmla="*/ 3108242 w 3108242"/>
                <a:gd name="connsiteY2" fmla="*/ 1502229 h 3004457"/>
                <a:gd name="connsiteX3" fmla="*/ 2201099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0 h 3004457"/>
                <a:gd name="connsiteX1" fmla="*/ 2114014 w 3108242"/>
                <a:gd name="connsiteY1" fmla="*/ 0 h 3004457"/>
                <a:gd name="connsiteX2" fmla="*/ 3108242 w 3108242"/>
                <a:gd name="connsiteY2" fmla="*/ 1502229 h 3004457"/>
                <a:gd name="connsiteX3" fmla="*/ 2201099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38100 h 3042557"/>
                <a:gd name="connsiteX1" fmla="*/ 2037814 w 3108242"/>
                <a:gd name="connsiteY1" fmla="*/ 0 h 3042557"/>
                <a:gd name="connsiteX2" fmla="*/ 3108242 w 3108242"/>
                <a:gd name="connsiteY2" fmla="*/ 1540329 h 3042557"/>
                <a:gd name="connsiteX3" fmla="*/ 2201099 w 3108242"/>
                <a:gd name="connsiteY3" fmla="*/ 3042557 h 3042557"/>
                <a:gd name="connsiteX4" fmla="*/ 0 w 3108242"/>
                <a:gd name="connsiteY4" fmla="*/ 3042557 h 3042557"/>
                <a:gd name="connsiteX5" fmla="*/ 0 w 3108242"/>
                <a:gd name="connsiteY5" fmla="*/ 38100 h 3042557"/>
                <a:gd name="connsiteX0" fmla="*/ 0 w 3108242"/>
                <a:gd name="connsiteY0" fmla="*/ 0 h 3004457"/>
                <a:gd name="connsiteX1" fmla="*/ 2133064 w 3108242"/>
                <a:gd name="connsiteY1" fmla="*/ 0 h 3004457"/>
                <a:gd name="connsiteX2" fmla="*/ 3108242 w 3108242"/>
                <a:gd name="connsiteY2" fmla="*/ 1502229 h 3004457"/>
                <a:gd name="connsiteX3" fmla="*/ 2201099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19050 h 3023507"/>
                <a:gd name="connsiteX1" fmla="*/ 2104489 w 3108242"/>
                <a:gd name="connsiteY1" fmla="*/ 0 h 3023507"/>
                <a:gd name="connsiteX2" fmla="*/ 3108242 w 3108242"/>
                <a:gd name="connsiteY2" fmla="*/ 1521279 h 3023507"/>
                <a:gd name="connsiteX3" fmla="*/ 2201099 w 3108242"/>
                <a:gd name="connsiteY3" fmla="*/ 3023507 h 3023507"/>
                <a:gd name="connsiteX4" fmla="*/ 0 w 3108242"/>
                <a:gd name="connsiteY4" fmla="*/ 3023507 h 3023507"/>
                <a:gd name="connsiteX5" fmla="*/ 0 w 3108242"/>
                <a:gd name="connsiteY5" fmla="*/ 19050 h 3023507"/>
                <a:gd name="connsiteX0" fmla="*/ 0 w 3108242"/>
                <a:gd name="connsiteY0" fmla="*/ 19050 h 3052082"/>
                <a:gd name="connsiteX1" fmla="*/ 2104489 w 3108242"/>
                <a:gd name="connsiteY1" fmla="*/ 0 h 3052082"/>
                <a:gd name="connsiteX2" fmla="*/ 3108242 w 3108242"/>
                <a:gd name="connsiteY2" fmla="*/ 1521279 h 3052082"/>
                <a:gd name="connsiteX3" fmla="*/ 2210624 w 3108242"/>
                <a:gd name="connsiteY3" fmla="*/ 3052082 h 3052082"/>
                <a:gd name="connsiteX4" fmla="*/ 0 w 3108242"/>
                <a:gd name="connsiteY4" fmla="*/ 3023507 h 3052082"/>
                <a:gd name="connsiteX5" fmla="*/ 0 w 3108242"/>
                <a:gd name="connsiteY5" fmla="*/ 19050 h 3052082"/>
                <a:gd name="connsiteX0" fmla="*/ 0 w 3108242"/>
                <a:gd name="connsiteY0" fmla="*/ 19050 h 3033032"/>
                <a:gd name="connsiteX1" fmla="*/ 2104489 w 3108242"/>
                <a:gd name="connsiteY1" fmla="*/ 0 h 3033032"/>
                <a:gd name="connsiteX2" fmla="*/ 3108242 w 3108242"/>
                <a:gd name="connsiteY2" fmla="*/ 1521279 h 3033032"/>
                <a:gd name="connsiteX3" fmla="*/ 2115374 w 3108242"/>
                <a:gd name="connsiteY3" fmla="*/ 3033032 h 3033032"/>
                <a:gd name="connsiteX4" fmla="*/ 0 w 3108242"/>
                <a:gd name="connsiteY4" fmla="*/ 3023507 h 3033032"/>
                <a:gd name="connsiteX5" fmla="*/ 0 w 3108242"/>
                <a:gd name="connsiteY5" fmla="*/ 19050 h 3033032"/>
                <a:gd name="connsiteX0" fmla="*/ 0 w 3108242"/>
                <a:gd name="connsiteY0" fmla="*/ 12700 h 3026682"/>
                <a:gd name="connsiteX1" fmla="*/ 2098139 w 3108242"/>
                <a:gd name="connsiteY1" fmla="*/ 0 h 3026682"/>
                <a:gd name="connsiteX2" fmla="*/ 3108242 w 3108242"/>
                <a:gd name="connsiteY2" fmla="*/ 1514929 h 3026682"/>
                <a:gd name="connsiteX3" fmla="*/ 2115374 w 3108242"/>
                <a:gd name="connsiteY3" fmla="*/ 3026682 h 3026682"/>
                <a:gd name="connsiteX4" fmla="*/ 0 w 3108242"/>
                <a:gd name="connsiteY4" fmla="*/ 3017157 h 3026682"/>
                <a:gd name="connsiteX5" fmla="*/ 0 w 3108242"/>
                <a:gd name="connsiteY5" fmla="*/ 12700 h 3026682"/>
                <a:gd name="connsiteX0" fmla="*/ 0 w 3108242"/>
                <a:gd name="connsiteY0" fmla="*/ 0 h 3013982"/>
                <a:gd name="connsiteX1" fmla="*/ 2088614 w 3108242"/>
                <a:gd name="connsiteY1" fmla="*/ 1588 h 3013982"/>
                <a:gd name="connsiteX2" fmla="*/ 3108242 w 3108242"/>
                <a:gd name="connsiteY2" fmla="*/ 1502229 h 3013982"/>
                <a:gd name="connsiteX3" fmla="*/ 2115374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3108242"/>
                <a:gd name="connsiteY0" fmla="*/ 0 h 3013982"/>
                <a:gd name="connsiteX1" fmla="*/ 2083852 w 3108242"/>
                <a:gd name="connsiteY1" fmla="*/ 6350 h 3013982"/>
                <a:gd name="connsiteX2" fmla="*/ 3108242 w 3108242"/>
                <a:gd name="connsiteY2" fmla="*/ 1502229 h 3013982"/>
                <a:gd name="connsiteX3" fmla="*/ 2115374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3108242"/>
                <a:gd name="connsiteY0" fmla="*/ 0 h 3013982"/>
                <a:gd name="connsiteX1" fmla="*/ 2083852 w 3108242"/>
                <a:gd name="connsiteY1" fmla="*/ 6350 h 3013982"/>
                <a:gd name="connsiteX2" fmla="*/ 3108242 w 3108242"/>
                <a:gd name="connsiteY2" fmla="*/ 1502229 h 3013982"/>
                <a:gd name="connsiteX3" fmla="*/ 2091562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3108242"/>
                <a:gd name="connsiteY0" fmla="*/ 0 h 3013982"/>
                <a:gd name="connsiteX1" fmla="*/ 2083852 w 3108242"/>
                <a:gd name="connsiteY1" fmla="*/ 6350 h 3013982"/>
                <a:gd name="connsiteX2" fmla="*/ 3108242 w 3108242"/>
                <a:gd name="connsiteY2" fmla="*/ 1502229 h 3013982"/>
                <a:gd name="connsiteX3" fmla="*/ 2077275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2681522"/>
                <a:gd name="connsiteY0" fmla="*/ 0 h 3013982"/>
                <a:gd name="connsiteX1" fmla="*/ 2083852 w 2681522"/>
                <a:gd name="connsiteY1" fmla="*/ 6350 h 3013982"/>
                <a:gd name="connsiteX2" fmla="*/ 2681522 w 2681522"/>
                <a:gd name="connsiteY2" fmla="*/ 1502229 h 3013982"/>
                <a:gd name="connsiteX3" fmla="*/ 2077275 w 2681522"/>
                <a:gd name="connsiteY3" fmla="*/ 3013982 h 3013982"/>
                <a:gd name="connsiteX4" fmla="*/ 0 w 2681522"/>
                <a:gd name="connsiteY4" fmla="*/ 3004457 h 3013982"/>
                <a:gd name="connsiteX5" fmla="*/ 0 w 2681522"/>
                <a:gd name="connsiteY5" fmla="*/ 0 h 3013982"/>
                <a:gd name="connsiteX0" fmla="*/ 0 w 2681522"/>
                <a:gd name="connsiteY0" fmla="*/ 0 h 3020406"/>
                <a:gd name="connsiteX1" fmla="*/ 2083852 w 2681522"/>
                <a:gd name="connsiteY1" fmla="*/ 6350 h 3020406"/>
                <a:gd name="connsiteX2" fmla="*/ 2681522 w 2681522"/>
                <a:gd name="connsiteY2" fmla="*/ 1502229 h 3020406"/>
                <a:gd name="connsiteX3" fmla="*/ 2077275 w 2681522"/>
                <a:gd name="connsiteY3" fmla="*/ 3013982 h 3020406"/>
                <a:gd name="connsiteX4" fmla="*/ 0 w 2681522"/>
                <a:gd name="connsiteY4" fmla="*/ 3020406 h 3020406"/>
                <a:gd name="connsiteX5" fmla="*/ 0 w 2681522"/>
                <a:gd name="connsiteY5" fmla="*/ 0 h 3020406"/>
                <a:gd name="connsiteX0" fmla="*/ 0 w 2681522"/>
                <a:gd name="connsiteY0" fmla="*/ 0 h 3015090"/>
                <a:gd name="connsiteX1" fmla="*/ 2083852 w 2681522"/>
                <a:gd name="connsiteY1" fmla="*/ 6350 h 3015090"/>
                <a:gd name="connsiteX2" fmla="*/ 2681522 w 2681522"/>
                <a:gd name="connsiteY2" fmla="*/ 1502229 h 3015090"/>
                <a:gd name="connsiteX3" fmla="*/ 2077275 w 2681522"/>
                <a:gd name="connsiteY3" fmla="*/ 3013982 h 3015090"/>
                <a:gd name="connsiteX4" fmla="*/ 0 w 2681522"/>
                <a:gd name="connsiteY4" fmla="*/ 3015090 h 3015090"/>
                <a:gd name="connsiteX5" fmla="*/ 0 w 2681522"/>
                <a:gd name="connsiteY5" fmla="*/ 0 h 3015090"/>
                <a:gd name="connsiteX0" fmla="*/ 0 w 2681522"/>
                <a:gd name="connsiteY0" fmla="*/ 0 h 3027051"/>
                <a:gd name="connsiteX1" fmla="*/ 2083852 w 2681522"/>
                <a:gd name="connsiteY1" fmla="*/ 18311 h 3027051"/>
                <a:gd name="connsiteX2" fmla="*/ 2681522 w 2681522"/>
                <a:gd name="connsiteY2" fmla="*/ 1514190 h 3027051"/>
                <a:gd name="connsiteX3" fmla="*/ 2077275 w 2681522"/>
                <a:gd name="connsiteY3" fmla="*/ 3025943 h 3027051"/>
                <a:gd name="connsiteX4" fmla="*/ 0 w 2681522"/>
                <a:gd name="connsiteY4" fmla="*/ 3027051 h 3027051"/>
                <a:gd name="connsiteX5" fmla="*/ 0 w 2681522"/>
                <a:gd name="connsiteY5" fmla="*/ 0 h 3027051"/>
                <a:gd name="connsiteX0" fmla="*/ 0 w 2681522"/>
                <a:gd name="connsiteY0" fmla="*/ 0 h 3027051"/>
                <a:gd name="connsiteX1" fmla="*/ 2079911 w 2681522"/>
                <a:gd name="connsiteY1" fmla="*/ 10336 h 3027051"/>
                <a:gd name="connsiteX2" fmla="*/ 2681522 w 2681522"/>
                <a:gd name="connsiteY2" fmla="*/ 1514190 h 3027051"/>
                <a:gd name="connsiteX3" fmla="*/ 2077275 w 2681522"/>
                <a:gd name="connsiteY3" fmla="*/ 3025943 h 3027051"/>
                <a:gd name="connsiteX4" fmla="*/ 0 w 2681522"/>
                <a:gd name="connsiteY4" fmla="*/ 3027051 h 3027051"/>
                <a:gd name="connsiteX5" fmla="*/ 0 w 2681522"/>
                <a:gd name="connsiteY5" fmla="*/ 0 h 3027051"/>
                <a:gd name="connsiteX0" fmla="*/ 0 w 2681522"/>
                <a:gd name="connsiteY0" fmla="*/ 0 h 3027051"/>
                <a:gd name="connsiteX1" fmla="*/ 2068087 w 2681522"/>
                <a:gd name="connsiteY1" fmla="*/ 10336 h 3027051"/>
                <a:gd name="connsiteX2" fmla="*/ 2681522 w 2681522"/>
                <a:gd name="connsiteY2" fmla="*/ 1514190 h 3027051"/>
                <a:gd name="connsiteX3" fmla="*/ 2077275 w 2681522"/>
                <a:gd name="connsiteY3" fmla="*/ 3025943 h 3027051"/>
                <a:gd name="connsiteX4" fmla="*/ 0 w 2681522"/>
                <a:gd name="connsiteY4" fmla="*/ 3027051 h 3027051"/>
                <a:gd name="connsiteX5" fmla="*/ 0 w 2681522"/>
                <a:gd name="connsiteY5" fmla="*/ 0 h 3027051"/>
                <a:gd name="connsiteX0" fmla="*/ 0 w 2681522"/>
                <a:gd name="connsiteY0" fmla="*/ 297 h 3016715"/>
                <a:gd name="connsiteX1" fmla="*/ 2068087 w 2681522"/>
                <a:gd name="connsiteY1" fmla="*/ 0 h 3016715"/>
                <a:gd name="connsiteX2" fmla="*/ 2681522 w 2681522"/>
                <a:gd name="connsiteY2" fmla="*/ 1503854 h 3016715"/>
                <a:gd name="connsiteX3" fmla="*/ 2077275 w 2681522"/>
                <a:gd name="connsiteY3" fmla="*/ 3015607 h 3016715"/>
                <a:gd name="connsiteX4" fmla="*/ 0 w 2681522"/>
                <a:gd name="connsiteY4" fmla="*/ 3016715 h 3016715"/>
                <a:gd name="connsiteX5" fmla="*/ 0 w 2681522"/>
                <a:gd name="connsiteY5" fmla="*/ 297 h 301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1522" h="3016715">
                  <a:moveTo>
                    <a:pt x="0" y="297"/>
                  </a:moveTo>
                  <a:lnTo>
                    <a:pt x="2068087" y="0"/>
                  </a:lnTo>
                  <a:lnTo>
                    <a:pt x="2681522" y="1503854"/>
                  </a:lnTo>
                  <a:lnTo>
                    <a:pt x="2077275" y="3015607"/>
                  </a:lnTo>
                  <a:lnTo>
                    <a:pt x="0" y="3016715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A500"/>
                </a:solidFill>
              </a:endParaRPr>
            </a:p>
          </p:txBody>
        </p:sp>
        <p:sp>
          <p:nvSpPr>
            <p:cNvPr id="58" name="화살표: 오각형 2">
              <a:extLst>
                <a:ext uri="{FF2B5EF4-FFF2-40B4-BE49-F238E27FC236}">
                  <a16:creationId xmlns:a16="http://schemas.microsoft.com/office/drawing/2014/main" id="{24F28723-C551-D393-F84B-26D84296379D}"/>
                </a:ext>
              </a:extLst>
            </p:cNvPr>
            <p:cNvSpPr/>
            <p:nvPr/>
          </p:nvSpPr>
          <p:spPr>
            <a:xfrm>
              <a:off x="4125095" y="1839068"/>
              <a:ext cx="4320000" cy="3603264"/>
            </a:xfrm>
            <a:custGeom>
              <a:avLst/>
              <a:gdLst>
                <a:gd name="connsiteX0" fmla="*/ 0 w 3108242"/>
                <a:gd name="connsiteY0" fmla="*/ 0 h 3004457"/>
                <a:gd name="connsiteX1" fmla="*/ 1606014 w 3108242"/>
                <a:gd name="connsiteY1" fmla="*/ 0 h 3004457"/>
                <a:gd name="connsiteX2" fmla="*/ 3108242 w 3108242"/>
                <a:gd name="connsiteY2" fmla="*/ 1502229 h 3004457"/>
                <a:gd name="connsiteX3" fmla="*/ 1606014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0 h 3004457"/>
                <a:gd name="connsiteX1" fmla="*/ 1606014 w 3108242"/>
                <a:gd name="connsiteY1" fmla="*/ 0 h 3004457"/>
                <a:gd name="connsiteX2" fmla="*/ 3108242 w 3108242"/>
                <a:gd name="connsiteY2" fmla="*/ 1502229 h 3004457"/>
                <a:gd name="connsiteX3" fmla="*/ 2201099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0 h 3004457"/>
                <a:gd name="connsiteX1" fmla="*/ 2114014 w 3108242"/>
                <a:gd name="connsiteY1" fmla="*/ 0 h 3004457"/>
                <a:gd name="connsiteX2" fmla="*/ 3108242 w 3108242"/>
                <a:gd name="connsiteY2" fmla="*/ 1502229 h 3004457"/>
                <a:gd name="connsiteX3" fmla="*/ 2201099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38100 h 3042557"/>
                <a:gd name="connsiteX1" fmla="*/ 2037814 w 3108242"/>
                <a:gd name="connsiteY1" fmla="*/ 0 h 3042557"/>
                <a:gd name="connsiteX2" fmla="*/ 3108242 w 3108242"/>
                <a:gd name="connsiteY2" fmla="*/ 1540329 h 3042557"/>
                <a:gd name="connsiteX3" fmla="*/ 2201099 w 3108242"/>
                <a:gd name="connsiteY3" fmla="*/ 3042557 h 3042557"/>
                <a:gd name="connsiteX4" fmla="*/ 0 w 3108242"/>
                <a:gd name="connsiteY4" fmla="*/ 3042557 h 3042557"/>
                <a:gd name="connsiteX5" fmla="*/ 0 w 3108242"/>
                <a:gd name="connsiteY5" fmla="*/ 38100 h 3042557"/>
                <a:gd name="connsiteX0" fmla="*/ 0 w 3108242"/>
                <a:gd name="connsiteY0" fmla="*/ 0 h 3004457"/>
                <a:gd name="connsiteX1" fmla="*/ 2133064 w 3108242"/>
                <a:gd name="connsiteY1" fmla="*/ 0 h 3004457"/>
                <a:gd name="connsiteX2" fmla="*/ 3108242 w 3108242"/>
                <a:gd name="connsiteY2" fmla="*/ 1502229 h 3004457"/>
                <a:gd name="connsiteX3" fmla="*/ 2201099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19050 h 3023507"/>
                <a:gd name="connsiteX1" fmla="*/ 2104489 w 3108242"/>
                <a:gd name="connsiteY1" fmla="*/ 0 h 3023507"/>
                <a:gd name="connsiteX2" fmla="*/ 3108242 w 3108242"/>
                <a:gd name="connsiteY2" fmla="*/ 1521279 h 3023507"/>
                <a:gd name="connsiteX3" fmla="*/ 2201099 w 3108242"/>
                <a:gd name="connsiteY3" fmla="*/ 3023507 h 3023507"/>
                <a:gd name="connsiteX4" fmla="*/ 0 w 3108242"/>
                <a:gd name="connsiteY4" fmla="*/ 3023507 h 3023507"/>
                <a:gd name="connsiteX5" fmla="*/ 0 w 3108242"/>
                <a:gd name="connsiteY5" fmla="*/ 19050 h 3023507"/>
                <a:gd name="connsiteX0" fmla="*/ 0 w 3108242"/>
                <a:gd name="connsiteY0" fmla="*/ 19050 h 3052082"/>
                <a:gd name="connsiteX1" fmla="*/ 2104489 w 3108242"/>
                <a:gd name="connsiteY1" fmla="*/ 0 h 3052082"/>
                <a:gd name="connsiteX2" fmla="*/ 3108242 w 3108242"/>
                <a:gd name="connsiteY2" fmla="*/ 1521279 h 3052082"/>
                <a:gd name="connsiteX3" fmla="*/ 2210624 w 3108242"/>
                <a:gd name="connsiteY3" fmla="*/ 3052082 h 3052082"/>
                <a:gd name="connsiteX4" fmla="*/ 0 w 3108242"/>
                <a:gd name="connsiteY4" fmla="*/ 3023507 h 3052082"/>
                <a:gd name="connsiteX5" fmla="*/ 0 w 3108242"/>
                <a:gd name="connsiteY5" fmla="*/ 19050 h 3052082"/>
                <a:gd name="connsiteX0" fmla="*/ 0 w 3108242"/>
                <a:gd name="connsiteY0" fmla="*/ 19050 h 3033032"/>
                <a:gd name="connsiteX1" fmla="*/ 2104489 w 3108242"/>
                <a:gd name="connsiteY1" fmla="*/ 0 h 3033032"/>
                <a:gd name="connsiteX2" fmla="*/ 3108242 w 3108242"/>
                <a:gd name="connsiteY2" fmla="*/ 1521279 h 3033032"/>
                <a:gd name="connsiteX3" fmla="*/ 2115374 w 3108242"/>
                <a:gd name="connsiteY3" fmla="*/ 3033032 h 3033032"/>
                <a:gd name="connsiteX4" fmla="*/ 0 w 3108242"/>
                <a:gd name="connsiteY4" fmla="*/ 3023507 h 3033032"/>
                <a:gd name="connsiteX5" fmla="*/ 0 w 3108242"/>
                <a:gd name="connsiteY5" fmla="*/ 19050 h 3033032"/>
                <a:gd name="connsiteX0" fmla="*/ 0 w 3108242"/>
                <a:gd name="connsiteY0" fmla="*/ 12700 h 3026682"/>
                <a:gd name="connsiteX1" fmla="*/ 2098139 w 3108242"/>
                <a:gd name="connsiteY1" fmla="*/ 0 h 3026682"/>
                <a:gd name="connsiteX2" fmla="*/ 3108242 w 3108242"/>
                <a:gd name="connsiteY2" fmla="*/ 1514929 h 3026682"/>
                <a:gd name="connsiteX3" fmla="*/ 2115374 w 3108242"/>
                <a:gd name="connsiteY3" fmla="*/ 3026682 h 3026682"/>
                <a:gd name="connsiteX4" fmla="*/ 0 w 3108242"/>
                <a:gd name="connsiteY4" fmla="*/ 3017157 h 3026682"/>
                <a:gd name="connsiteX5" fmla="*/ 0 w 3108242"/>
                <a:gd name="connsiteY5" fmla="*/ 12700 h 3026682"/>
                <a:gd name="connsiteX0" fmla="*/ 0 w 3108242"/>
                <a:gd name="connsiteY0" fmla="*/ 0 h 3013982"/>
                <a:gd name="connsiteX1" fmla="*/ 2088614 w 3108242"/>
                <a:gd name="connsiteY1" fmla="*/ 1588 h 3013982"/>
                <a:gd name="connsiteX2" fmla="*/ 3108242 w 3108242"/>
                <a:gd name="connsiteY2" fmla="*/ 1502229 h 3013982"/>
                <a:gd name="connsiteX3" fmla="*/ 2115374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3108242"/>
                <a:gd name="connsiteY0" fmla="*/ 0 h 3013982"/>
                <a:gd name="connsiteX1" fmla="*/ 2083852 w 3108242"/>
                <a:gd name="connsiteY1" fmla="*/ 6350 h 3013982"/>
                <a:gd name="connsiteX2" fmla="*/ 3108242 w 3108242"/>
                <a:gd name="connsiteY2" fmla="*/ 1502229 h 3013982"/>
                <a:gd name="connsiteX3" fmla="*/ 2115374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3108242"/>
                <a:gd name="connsiteY0" fmla="*/ 0 h 3013982"/>
                <a:gd name="connsiteX1" fmla="*/ 2083852 w 3108242"/>
                <a:gd name="connsiteY1" fmla="*/ 6350 h 3013982"/>
                <a:gd name="connsiteX2" fmla="*/ 3108242 w 3108242"/>
                <a:gd name="connsiteY2" fmla="*/ 1502229 h 3013982"/>
                <a:gd name="connsiteX3" fmla="*/ 2091562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3108242"/>
                <a:gd name="connsiteY0" fmla="*/ 0 h 3013982"/>
                <a:gd name="connsiteX1" fmla="*/ 2083852 w 3108242"/>
                <a:gd name="connsiteY1" fmla="*/ 6350 h 3013982"/>
                <a:gd name="connsiteX2" fmla="*/ 3108242 w 3108242"/>
                <a:gd name="connsiteY2" fmla="*/ 1502229 h 3013982"/>
                <a:gd name="connsiteX3" fmla="*/ 2077275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2681522"/>
                <a:gd name="connsiteY0" fmla="*/ 0 h 3013982"/>
                <a:gd name="connsiteX1" fmla="*/ 2083852 w 2681522"/>
                <a:gd name="connsiteY1" fmla="*/ 6350 h 3013982"/>
                <a:gd name="connsiteX2" fmla="*/ 2681522 w 2681522"/>
                <a:gd name="connsiteY2" fmla="*/ 1502229 h 3013982"/>
                <a:gd name="connsiteX3" fmla="*/ 2077275 w 2681522"/>
                <a:gd name="connsiteY3" fmla="*/ 3013982 h 3013982"/>
                <a:gd name="connsiteX4" fmla="*/ 0 w 2681522"/>
                <a:gd name="connsiteY4" fmla="*/ 3004457 h 3013982"/>
                <a:gd name="connsiteX5" fmla="*/ 0 w 2681522"/>
                <a:gd name="connsiteY5" fmla="*/ 0 h 3013982"/>
                <a:gd name="connsiteX0" fmla="*/ 0 w 2681522"/>
                <a:gd name="connsiteY0" fmla="*/ 0 h 3020406"/>
                <a:gd name="connsiteX1" fmla="*/ 2083852 w 2681522"/>
                <a:gd name="connsiteY1" fmla="*/ 6350 h 3020406"/>
                <a:gd name="connsiteX2" fmla="*/ 2681522 w 2681522"/>
                <a:gd name="connsiteY2" fmla="*/ 1502229 h 3020406"/>
                <a:gd name="connsiteX3" fmla="*/ 2077275 w 2681522"/>
                <a:gd name="connsiteY3" fmla="*/ 3013982 h 3020406"/>
                <a:gd name="connsiteX4" fmla="*/ 0 w 2681522"/>
                <a:gd name="connsiteY4" fmla="*/ 3020406 h 3020406"/>
                <a:gd name="connsiteX5" fmla="*/ 0 w 2681522"/>
                <a:gd name="connsiteY5" fmla="*/ 0 h 3020406"/>
                <a:gd name="connsiteX0" fmla="*/ 0 w 2681522"/>
                <a:gd name="connsiteY0" fmla="*/ 0 h 3015090"/>
                <a:gd name="connsiteX1" fmla="*/ 2083852 w 2681522"/>
                <a:gd name="connsiteY1" fmla="*/ 6350 h 3015090"/>
                <a:gd name="connsiteX2" fmla="*/ 2681522 w 2681522"/>
                <a:gd name="connsiteY2" fmla="*/ 1502229 h 3015090"/>
                <a:gd name="connsiteX3" fmla="*/ 2077275 w 2681522"/>
                <a:gd name="connsiteY3" fmla="*/ 3013982 h 3015090"/>
                <a:gd name="connsiteX4" fmla="*/ 0 w 2681522"/>
                <a:gd name="connsiteY4" fmla="*/ 3015090 h 3015090"/>
                <a:gd name="connsiteX5" fmla="*/ 0 w 2681522"/>
                <a:gd name="connsiteY5" fmla="*/ 0 h 3015090"/>
                <a:gd name="connsiteX0" fmla="*/ 0 w 2681522"/>
                <a:gd name="connsiteY0" fmla="*/ 0 h 3027051"/>
                <a:gd name="connsiteX1" fmla="*/ 2083852 w 2681522"/>
                <a:gd name="connsiteY1" fmla="*/ 18311 h 3027051"/>
                <a:gd name="connsiteX2" fmla="*/ 2681522 w 2681522"/>
                <a:gd name="connsiteY2" fmla="*/ 1514190 h 3027051"/>
                <a:gd name="connsiteX3" fmla="*/ 2077275 w 2681522"/>
                <a:gd name="connsiteY3" fmla="*/ 3025943 h 3027051"/>
                <a:gd name="connsiteX4" fmla="*/ 0 w 2681522"/>
                <a:gd name="connsiteY4" fmla="*/ 3027051 h 3027051"/>
                <a:gd name="connsiteX5" fmla="*/ 0 w 2681522"/>
                <a:gd name="connsiteY5" fmla="*/ 0 h 3027051"/>
                <a:gd name="connsiteX0" fmla="*/ 0 w 2681522"/>
                <a:gd name="connsiteY0" fmla="*/ 0 h 3027051"/>
                <a:gd name="connsiteX1" fmla="*/ 2079911 w 2681522"/>
                <a:gd name="connsiteY1" fmla="*/ 10336 h 3027051"/>
                <a:gd name="connsiteX2" fmla="*/ 2681522 w 2681522"/>
                <a:gd name="connsiteY2" fmla="*/ 1514190 h 3027051"/>
                <a:gd name="connsiteX3" fmla="*/ 2077275 w 2681522"/>
                <a:gd name="connsiteY3" fmla="*/ 3025943 h 3027051"/>
                <a:gd name="connsiteX4" fmla="*/ 0 w 2681522"/>
                <a:gd name="connsiteY4" fmla="*/ 3027051 h 3027051"/>
                <a:gd name="connsiteX5" fmla="*/ 0 w 2681522"/>
                <a:gd name="connsiteY5" fmla="*/ 0 h 3027051"/>
                <a:gd name="connsiteX0" fmla="*/ 0 w 2681522"/>
                <a:gd name="connsiteY0" fmla="*/ 0 h 3027051"/>
                <a:gd name="connsiteX1" fmla="*/ 2068087 w 2681522"/>
                <a:gd name="connsiteY1" fmla="*/ 10336 h 3027051"/>
                <a:gd name="connsiteX2" fmla="*/ 2681522 w 2681522"/>
                <a:gd name="connsiteY2" fmla="*/ 1514190 h 3027051"/>
                <a:gd name="connsiteX3" fmla="*/ 2077275 w 2681522"/>
                <a:gd name="connsiteY3" fmla="*/ 3025943 h 3027051"/>
                <a:gd name="connsiteX4" fmla="*/ 0 w 2681522"/>
                <a:gd name="connsiteY4" fmla="*/ 3027051 h 3027051"/>
                <a:gd name="connsiteX5" fmla="*/ 0 w 2681522"/>
                <a:gd name="connsiteY5" fmla="*/ 0 h 3027051"/>
                <a:gd name="connsiteX0" fmla="*/ 0 w 2681522"/>
                <a:gd name="connsiteY0" fmla="*/ 297 h 3016715"/>
                <a:gd name="connsiteX1" fmla="*/ 2068087 w 2681522"/>
                <a:gd name="connsiteY1" fmla="*/ 0 h 3016715"/>
                <a:gd name="connsiteX2" fmla="*/ 2681522 w 2681522"/>
                <a:gd name="connsiteY2" fmla="*/ 1503854 h 3016715"/>
                <a:gd name="connsiteX3" fmla="*/ 2077275 w 2681522"/>
                <a:gd name="connsiteY3" fmla="*/ 3015607 h 3016715"/>
                <a:gd name="connsiteX4" fmla="*/ 0 w 2681522"/>
                <a:gd name="connsiteY4" fmla="*/ 3016715 h 3016715"/>
                <a:gd name="connsiteX5" fmla="*/ 0 w 2681522"/>
                <a:gd name="connsiteY5" fmla="*/ 297 h 301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1522" h="3016715">
                  <a:moveTo>
                    <a:pt x="0" y="297"/>
                  </a:moveTo>
                  <a:lnTo>
                    <a:pt x="2068087" y="0"/>
                  </a:lnTo>
                  <a:lnTo>
                    <a:pt x="2681522" y="1503854"/>
                  </a:lnTo>
                  <a:lnTo>
                    <a:pt x="2077275" y="3015607"/>
                  </a:lnTo>
                  <a:lnTo>
                    <a:pt x="0" y="3016715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화살표: 오각형 2">
              <a:extLst>
                <a:ext uri="{FF2B5EF4-FFF2-40B4-BE49-F238E27FC236}">
                  <a16:creationId xmlns:a16="http://schemas.microsoft.com/office/drawing/2014/main" id="{069A7979-B528-759F-512A-12AD5DD8F112}"/>
                </a:ext>
              </a:extLst>
            </p:cNvPr>
            <p:cNvSpPr/>
            <p:nvPr/>
          </p:nvSpPr>
          <p:spPr>
            <a:xfrm>
              <a:off x="1216391" y="1839068"/>
              <a:ext cx="4320000" cy="3603264"/>
            </a:xfrm>
            <a:custGeom>
              <a:avLst/>
              <a:gdLst>
                <a:gd name="connsiteX0" fmla="*/ 0 w 3108242"/>
                <a:gd name="connsiteY0" fmla="*/ 0 h 3004457"/>
                <a:gd name="connsiteX1" fmla="*/ 1606014 w 3108242"/>
                <a:gd name="connsiteY1" fmla="*/ 0 h 3004457"/>
                <a:gd name="connsiteX2" fmla="*/ 3108242 w 3108242"/>
                <a:gd name="connsiteY2" fmla="*/ 1502229 h 3004457"/>
                <a:gd name="connsiteX3" fmla="*/ 1606014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0 h 3004457"/>
                <a:gd name="connsiteX1" fmla="*/ 1606014 w 3108242"/>
                <a:gd name="connsiteY1" fmla="*/ 0 h 3004457"/>
                <a:gd name="connsiteX2" fmla="*/ 3108242 w 3108242"/>
                <a:gd name="connsiteY2" fmla="*/ 1502229 h 3004457"/>
                <a:gd name="connsiteX3" fmla="*/ 2201099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0 h 3004457"/>
                <a:gd name="connsiteX1" fmla="*/ 2114014 w 3108242"/>
                <a:gd name="connsiteY1" fmla="*/ 0 h 3004457"/>
                <a:gd name="connsiteX2" fmla="*/ 3108242 w 3108242"/>
                <a:gd name="connsiteY2" fmla="*/ 1502229 h 3004457"/>
                <a:gd name="connsiteX3" fmla="*/ 2201099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38100 h 3042557"/>
                <a:gd name="connsiteX1" fmla="*/ 2037814 w 3108242"/>
                <a:gd name="connsiteY1" fmla="*/ 0 h 3042557"/>
                <a:gd name="connsiteX2" fmla="*/ 3108242 w 3108242"/>
                <a:gd name="connsiteY2" fmla="*/ 1540329 h 3042557"/>
                <a:gd name="connsiteX3" fmla="*/ 2201099 w 3108242"/>
                <a:gd name="connsiteY3" fmla="*/ 3042557 h 3042557"/>
                <a:gd name="connsiteX4" fmla="*/ 0 w 3108242"/>
                <a:gd name="connsiteY4" fmla="*/ 3042557 h 3042557"/>
                <a:gd name="connsiteX5" fmla="*/ 0 w 3108242"/>
                <a:gd name="connsiteY5" fmla="*/ 38100 h 3042557"/>
                <a:gd name="connsiteX0" fmla="*/ 0 w 3108242"/>
                <a:gd name="connsiteY0" fmla="*/ 0 h 3004457"/>
                <a:gd name="connsiteX1" fmla="*/ 2133064 w 3108242"/>
                <a:gd name="connsiteY1" fmla="*/ 0 h 3004457"/>
                <a:gd name="connsiteX2" fmla="*/ 3108242 w 3108242"/>
                <a:gd name="connsiteY2" fmla="*/ 1502229 h 3004457"/>
                <a:gd name="connsiteX3" fmla="*/ 2201099 w 3108242"/>
                <a:gd name="connsiteY3" fmla="*/ 3004457 h 3004457"/>
                <a:gd name="connsiteX4" fmla="*/ 0 w 3108242"/>
                <a:gd name="connsiteY4" fmla="*/ 3004457 h 3004457"/>
                <a:gd name="connsiteX5" fmla="*/ 0 w 3108242"/>
                <a:gd name="connsiteY5" fmla="*/ 0 h 3004457"/>
                <a:gd name="connsiteX0" fmla="*/ 0 w 3108242"/>
                <a:gd name="connsiteY0" fmla="*/ 19050 h 3023507"/>
                <a:gd name="connsiteX1" fmla="*/ 2104489 w 3108242"/>
                <a:gd name="connsiteY1" fmla="*/ 0 h 3023507"/>
                <a:gd name="connsiteX2" fmla="*/ 3108242 w 3108242"/>
                <a:gd name="connsiteY2" fmla="*/ 1521279 h 3023507"/>
                <a:gd name="connsiteX3" fmla="*/ 2201099 w 3108242"/>
                <a:gd name="connsiteY3" fmla="*/ 3023507 h 3023507"/>
                <a:gd name="connsiteX4" fmla="*/ 0 w 3108242"/>
                <a:gd name="connsiteY4" fmla="*/ 3023507 h 3023507"/>
                <a:gd name="connsiteX5" fmla="*/ 0 w 3108242"/>
                <a:gd name="connsiteY5" fmla="*/ 19050 h 3023507"/>
                <a:gd name="connsiteX0" fmla="*/ 0 w 3108242"/>
                <a:gd name="connsiteY0" fmla="*/ 19050 h 3052082"/>
                <a:gd name="connsiteX1" fmla="*/ 2104489 w 3108242"/>
                <a:gd name="connsiteY1" fmla="*/ 0 h 3052082"/>
                <a:gd name="connsiteX2" fmla="*/ 3108242 w 3108242"/>
                <a:gd name="connsiteY2" fmla="*/ 1521279 h 3052082"/>
                <a:gd name="connsiteX3" fmla="*/ 2210624 w 3108242"/>
                <a:gd name="connsiteY3" fmla="*/ 3052082 h 3052082"/>
                <a:gd name="connsiteX4" fmla="*/ 0 w 3108242"/>
                <a:gd name="connsiteY4" fmla="*/ 3023507 h 3052082"/>
                <a:gd name="connsiteX5" fmla="*/ 0 w 3108242"/>
                <a:gd name="connsiteY5" fmla="*/ 19050 h 3052082"/>
                <a:gd name="connsiteX0" fmla="*/ 0 w 3108242"/>
                <a:gd name="connsiteY0" fmla="*/ 19050 h 3033032"/>
                <a:gd name="connsiteX1" fmla="*/ 2104489 w 3108242"/>
                <a:gd name="connsiteY1" fmla="*/ 0 h 3033032"/>
                <a:gd name="connsiteX2" fmla="*/ 3108242 w 3108242"/>
                <a:gd name="connsiteY2" fmla="*/ 1521279 h 3033032"/>
                <a:gd name="connsiteX3" fmla="*/ 2115374 w 3108242"/>
                <a:gd name="connsiteY3" fmla="*/ 3033032 h 3033032"/>
                <a:gd name="connsiteX4" fmla="*/ 0 w 3108242"/>
                <a:gd name="connsiteY4" fmla="*/ 3023507 h 3033032"/>
                <a:gd name="connsiteX5" fmla="*/ 0 w 3108242"/>
                <a:gd name="connsiteY5" fmla="*/ 19050 h 3033032"/>
                <a:gd name="connsiteX0" fmla="*/ 0 w 3108242"/>
                <a:gd name="connsiteY0" fmla="*/ 12700 h 3026682"/>
                <a:gd name="connsiteX1" fmla="*/ 2098139 w 3108242"/>
                <a:gd name="connsiteY1" fmla="*/ 0 h 3026682"/>
                <a:gd name="connsiteX2" fmla="*/ 3108242 w 3108242"/>
                <a:gd name="connsiteY2" fmla="*/ 1514929 h 3026682"/>
                <a:gd name="connsiteX3" fmla="*/ 2115374 w 3108242"/>
                <a:gd name="connsiteY3" fmla="*/ 3026682 h 3026682"/>
                <a:gd name="connsiteX4" fmla="*/ 0 w 3108242"/>
                <a:gd name="connsiteY4" fmla="*/ 3017157 h 3026682"/>
                <a:gd name="connsiteX5" fmla="*/ 0 w 3108242"/>
                <a:gd name="connsiteY5" fmla="*/ 12700 h 3026682"/>
                <a:gd name="connsiteX0" fmla="*/ 0 w 3108242"/>
                <a:gd name="connsiteY0" fmla="*/ 0 h 3013982"/>
                <a:gd name="connsiteX1" fmla="*/ 2088614 w 3108242"/>
                <a:gd name="connsiteY1" fmla="*/ 1588 h 3013982"/>
                <a:gd name="connsiteX2" fmla="*/ 3108242 w 3108242"/>
                <a:gd name="connsiteY2" fmla="*/ 1502229 h 3013982"/>
                <a:gd name="connsiteX3" fmla="*/ 2115374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3108242"/>
                <a:gd name="connsiteY0" fmla="*/ 0 h 3013982"/>
                <a:gd name="connsiteX1" fmla="*/ 2083852 w 3108242"/>
                <a:gd name="connsiteY1" fmla="*/ 6350 h 3013982"/>
                <a:gd name="connsiteX2" fmla="*/ 3108242 w 3108242"/>
                <a:gd name="connsiteY2" fmla="*/ 1502229 h 3013982"/>
                <a:gd name="connsiteX3" fmla="*/ 2115374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3108242"/>
                <a:gd name="connsiteY0" fmla="*/ 0 h 3013982"/>
                <a:gd name="connsiteX1" fmla="*/ 2083852 w 3108242"/>
                <a:gd name="connsiteY1" fmla="*/ 6350 h 3013982"/>
                <a:gd name="connsiteX2" fmla="*/ 3108242 w 3108242"/>
                <a:gd name="connsiteY2" fmla="*/ 1502229 h 3013982"/>
                <a:gd name="connsiteX3" fmla="*/ 2091562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3108242"/>
                <a:gd name="connsiteY0" fmla="*/ 0 h 3013982"/>
                <a:gd name="connsiteX1" fmla="*/ 2083852 w 3108242"/>
                <a:gd name="connsiteY1" fmla="*/ 6350 h 3013982"/>
                <a:gd name="connsiteX2" fmla="*/ 3108242 w 3108242"/>
                <a:gd name="connsiteY2" fmla="*/ 1502229 h 3013982"/>
                <a:gd name="connsiteX3" fmla="*/ 2077275 w 3108242"/>
                <a:gd name="connsiteY3" fmla="*/ 3013982 h 3013982"/>
                <a:gd name="connsiteX4" fmla="*/ 0 w 3108242"/>
                <a:gd name="connsiteY4" fmla="*/ 3004457 h 3013982"/>
                <a:gd name="connsiteX5" fmla="*/ 0 w 3108242"/>
                <a:gd name="connsiteY5" fmla="*/ 0 h 3013982"/>
                <a:gd name="connsiteX0" fmla="*/ 0 w 2681522"/>
                <a:gd name="connsiteY0" fmla="*/ 0 h 3013982"/>
                <a:gd name="connsiteX1" fmla="*/ 2083852 w 2681522"/>
                <a:gd name="connsiteY1" fmla="*/ 6350 h 3013982"/>
                <a:gd name="connsiteX2" fmla="*/ 2681522 w 2681522"/>
                <a:gd name="connsiteY2" fmla="*/ 1502229 h 3013982"/>
                <a:gd name="connsiteX3" fmla="*/ 2077275 w 2681522"/>
                <a:gd name="connsiteY3" fmla="*/ 3013982 h 3013982"/>
                <a:gd name="connsiteX4" fmla="*/ 0 w 2681522"/>
                <a:gd name="connsiteY4" fmla="*/ 3004457 h 3013982"/>
                <a:gd name="connsiteX5" fmla="*/ 0 w 2681522"/>
                <a:gd name="connsiteY5" fmla="*/ 0 h 3013982"/>
                <a:gd name="connsiteX0" fmla="*/ 0 w 2681522"/>
                <a:gd name="connsiteY0" fmla="*/ 0 h 3020406"/>
                <a:gd name="connsiteX1" fmla="*/ 2083852 w 2681522"/>
                <a:gd name="connsiteY1" fmla="*/ 6350 h 3020406"/>
                <a:gd name="connsiteX2" fmla="*/ 2681522 w 2681522"/>
                <a:gd name="connsiteY2" fmla="*/ 1502229 h 3020406"/>
                <a:gd name="connsiteX3" fmla="*/ 2077275 w 2681522"/>
                <a:gd name="connsiteY3" fmla="*/ 3013982 h 3020406"/>
                <a:gd name="connsiteX4" fmla="*/ 0 w 2681522"/>
                <a:gd name="connsiteY4" fmla="*/ 3020406 h 3020406"/>
                <a:gd name="connsiteX5" fmla="*/ 0 w 2681522"/>
                <a:gd name="connsiteY5" fmla="*/ 0 h 3020406"/>
                <a:gd name="connsiteX0" fmla="*/ 0 w 2681522"/>
                <a:gd name="connsiteY0" fmla="*/ 0 h 3015090"/>
                <a:gd name="connsiteX1" fmla="*/ 2083852 w 2681522"/>
                <a:gd name="connsiteY1" fmla="*/ 6350 h 3015090"/>
                <a:gd name="connsiteX2" fmla="*/ 2681522 w 2681522"/>
                <a:gd name="connsiteY2" fmla="*/ 1502229 h 3015090"/>
                <a:gd name="connsiteX3" fmla="*/ 2077275 w 2681522"/>
                <a:gd name="connsiteY3" fmla="*/ 3013982 h 3015090"/>
                <a:gd name="connsiteX4" fmla="*/ 0 w 2681522"/>
                <a:gd name="connsiteY4" fmla="*/ 3015090 h 3015090"/>
                <a:gd name="connsiteX5" fmla="*/ 0 w 2681522"/>
                <a:gd name="connsiteY5" fmla="*/ 0 h 3015090"/>
                <a:gd name="connsiteX0" fmla="*/ 0 w 2681522"/>
                <a:gd name="connsiteY0" fmla="*/ 0 h 3027051"/>
                <a:gd name="connsiteX1" fmla="*/ 2083852 w 2681522"/>
                <a:gd name="connsiteY1" fmla="*/ 18311 h 3027051"/>
                <a:gd name="connsiteX2" fmla="*/ 2681522 w 2681522"/>
                <a:gd name="connsiteY2" fmla="*/ 1514190 h 3027051"/>
                <a:gd name="connsiteX3" fmla="*/ 2077275 w 2681522"/>
                <a:gd name="connsiteY3" fmla="*/ 3025943 h 3027051"/>
                <a:gd name="connsiteX4" fmla="*/ 0 w 2681522"/>
                <a:gd name="connsiteY4" fmla="*/ 3027051 h 3027051"/>
                <a:gd name="connsiteX5" fmla="*/ 0 w 2681522"/>
                <a:gd name="connsiteY5" fmla="*/ 0 h 3027051"/>
                <a:gd name="connsiteX0" fmla="*/ 0 w 2681522"/>
                <a:gd name="connsiteY0" fmla="*/ 0 h 3027051"/>
                <a:gd name="connsiteX1" fmla="*/ 2079911 w 2681522"/>
                <a:gd name="connsiteY1" fmla="*/ 10336 h 3027051"/>
                <a:gd name="connsiteX2" fmla="*/ 2681522 w 2681522"/>
                <a:gd name="connsiteY2" fmla="*/ 1514190 h 3027051"/>
                <a:gd name="connsiteX3" fmla="*/ 2077275 w 2681522"/>
                <a:gd name="connsiteY3" fmla="*/ 3025943 h 3027051"/>
                <a:gd name="connsiteX4" fmla="*/ 0 w 2681522"/>
                <a:gd name="connsiteY4" fmla="*/ 3027051 h 3027051"/>
                <a:gd name="connsiteX5" fmla="*/ 0 w 2681522"/>
                <a:gd name="connsiteY5" fmla="*/ 0 h 3027051"/>
                <a:gd name="connsiteX0" fmla="*/ 0 w 2681522"/>
                <a:gd name="connsiteY0" fmla="*/ 0 h 3027051"/>
                <a:gd name="connsiteX1" fmla="*/ 2068087 w 2681522"/>
                <a:gd name="connsiteY1" fmla="*/ 10336 h 3027051"/>
                <a:gd name="connsiteX2" fmla="*/ 2681522 w 2681522"/>
                <a:gd name="connsiteY2" fmla="*/ 1514190 h 3027051"/>
                <a:gd name="connsiteX3" fmla="*/ 2077275 w 2681522"/>
                <a:gd name="connsiteY3" fmla="*/ 3025943 h 3027051"/>
                <a:gd name="connsiteX4" fmla="*/ 0 w 2681522"/>
                <a:gd name="connsiteY4" fmla="*/ 3027051 h 3027051"/>
                <a:gd name="connsiteX5" fmla="*/ 0 w 2681522"/>
                <a:gd name="connsiteY5" fmla="*/ 0 h 3027051"/>
                <a:gd name="connsiteX0" fmla="*/ 0 w 2681522"/>
                <a:gd name="connsiteY0" fmla="*/ 297 h 3016715"/>
                <a:gd name="connsiteX1" fmla="*/ 2068087 w 2681522"/>
                <a:gd name="connsiteY1" fmla="*/ 0 h 3016715"/>
                <a:gd name="connsiteX2" fmla="*/ 2681522 w 2681522"/>
                <a:gd name="connsiteY2" fmla="*/ 1503854 h 3016715"/>
                <a:gd name="connsiteX3" fmla="*/ 2077275 w 2681522"/>
                <a:gd name="connsiteY3" fmla="*/ 3015607 h 3016715"/>
                <a:gd name="connsiteX4" fmla="*/ 0 w 2681522"/>
                <a:gd name="connsiteY4" fmla="*/ 3016715 h 3016715"/>
                <a:gd name="connsiteX5" fmla="*/ 0 w 2681522"/>
                <a:gd name="connsiteY5" fmla="*/ 297 h 301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1522" h="3016715">
                  <a:moveTo>
                    <a:pt x="0" y="297"/>
                  </a:moveTo>
                  <a:lnTo>
                    <a:pt x="2068087" y="0"/>
                  </a:lnTo>
                  <a:lnTo>
                    <a:pt x="2681522" y="1503854"/>
                  </a:lnTo>
                  <a:lnTo>
                    <a:pt x="2077275" y="3015607"/>
                  </a:lnTo>
                  <a:lnTo>
                    <a:pt x="0" y="3016715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D99E125-A8D2-7B09-00CF-B6399A15EB2C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6564E16-9761-4825-569D-08665902F88C}"/>
              </a:ext>
            </a:extLst>
          </p:cNvPr>
          <p:cNvGrpSpPr/>
          <p:nvPr/>
        </p:nvGrpSpPr>
        <p:grpSpPr>
          <a:xfrm>
            <a:off x="8660705" y="3013133"/>
            <a:ext cx="1413613" cy="1390231"/>
            <a:chOff x="6949337" y="3962249"/>
            <a:chExt cx="1413613" cy="13902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E96BF9-F2A2-8892-159C-84509CF79453}"/>
                </a:ext>
              </a:extLst>
            </p:cNvPr>
            <p:cNvSpPr txBox="1"/>
            <p:nvPr/>
          </p:nvSpPr>
          <p:spPr>
            <a:xfrm>
              <a:off x="6949337" y="4322583"/>
              <a:ext cx="1413613" cy="1029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개발 기획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프론트 엔드 코딩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백엔드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프로그래밍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테스트와 디버깅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F20D8-37BC-5139-89A7-5F647044A9CC}"/>
                </a:ext>
              </a:extLst>
            </p:cNvPr>
            <p:cNvSpPr txBox="1"/>
            <p:nvPr/>
          </p:nvSpPr>
          <p:spPr>
            <a:xfrm>
              <a:off x="6949337" y="3962249"/>
              <a:ext cx="1165704" cy="344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개발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E295206-4A97-05B0-C697-CA79338D0072}"/>
              </a:ext>
            </a:extLst>
          </p:cNvPr>
          <p:cNvSpPr txBox="1"/>
          <p:nvPr/>
        </p:nvSpPr>
        <p:spPr>
          <a:xfrm>
            <a:off x="624115" y="478038"/>
            <a:ext cx="10756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3D1991-FFEB-04A5-69F6-E1CC80DC1245}"/>
              </a:ext>
            </a:extLst>
          </p:cNvPr>
          <p:cNvSpPr txBox="1"/>
          <p:nvPr/>
        </p:nvSpPr>
        <p:spPr>
          <a:xfrm>
            <a:off x="624115" y="751384"/>
            <a:ext cx="21630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프로젝트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진행계획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2DA1488-B771-1AE0-8F98-CC693E31A271}"/>
              </a:ext>
            </a:extLst>
          </p:cNvPr>
          <p:cNvGrpSpPr/>
          <p:nvPr/>
        </p:nvGrpSpPr>
        <p:grpSpPr>
          <a:xfrm>
            <a:off x="5752001" y="3013133"/>
            <a:ext cx="1604113" cy="1390231"/>
            <a:chOff x="5187212" y="3962249"/>
            <a:chExt cx="1604113" cy="139023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DF37B5-9009-E725-AD4E-598D33A78A3C}"/>
                </a:ext>
              </a:extLst>
            </p:cNvPr>
            <p:cNvSpPr txBox="1"/>
            <p:nvPr/>
          </p:nvSpPr>
          <p:spPr>
            <a:xfrm>
              <a:off x="5187212" y="4322583"/>
              <a:ext cx="1604113" cy="1029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디자인기획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(UI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설계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시안과 와이어프레임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콘텐츠 개발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마크업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AAC31E-931F-0B80-C5C7-E46F98805CB9}"/>
                </a:ext>
              </a:extLst>
            </p:cNvPr>
            <p:cNvSpPr txBox="1"/>
            <p:nvPr/>
          </p:nvSpPr>
          <p:spPr>
            <a:xfrm>
              <a:off x="5187212" y="3962249"/>
              <a:ext cx="1165704" cy="34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디자인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CF527DE-C285-6542-F4D1-B5C2918F7DD5}"/>
              </a:ext>
            </a:extLst>
          </p:cNvPr>
          <p:cNvGrpSpPr/>
          <p:nvPr/>
        </p:nvGrpSpPr>
        <p:grpSpPr>
          <a:xfrm>
            <a:off x="2032339" y="3013133"/>
            <a:ext cx="1604113" cy="1630297"/>
            <a:chOff x="2152541" y="3256356"/>
            <a:chExt cx="1604113" cy="16302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7B736AF-AAB8-4C1A-DAD5-296228970386}"/>
                </a:ext>
              </a:extLst>
            </p:cNvPr>
            <p:cNvSpPr txBox="1"/>
            <p:nvPr/>
          </p:nvSpPr>
          <p:spPr>
            <a:xfrm>
              <a:off x="2152541" y="3616690"/>
              <a:ext cx="1604113" cy="126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시장조사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경쟁사 조사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요구분석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IA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작성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DB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설계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계획서 작성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일정 및 산출물 관리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D6E9FB-E5F4-BB25-7D1B-004604E1223D}"/>
                </a:ext>
              </a:extLst>
            </p:cNvPr>
            <p:cNvSpPr txBox="1"/>
            <p:nvPr/>
          </p:nvSpPr>
          <p:spPr>
            <a:xfrm>
              <a:off x="2152541" y="3256356"/>
              <a:ext cx="1165704" cy="34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기획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520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D87187-EABC-E1C3-0249-50711B96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59" y="1204710"/>
            <a:ext cx="9612347" cy="49065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11140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개발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환경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0980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02.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81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0CF56F1-E8FA-8700-98F1-F4588D0F6557}"/>
              </a:ext>
            </a:extLst>
          </p:cNvPr>
          <p:cNvSpPr txBox="1"/>
          <p:nvPr/>
        </p:nvSpPr>
        <p:spPr>
          <a:xfrm>
            <a:off x="624115" y="751384"/>
            <a:ext cx="34974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코드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컨벤션 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&amp;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주석</a:t>
            </a:r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, 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/>
                <a:ea typeface="Pretendard ExtraBold"/>
                <a:cs typeface="Pretendard Black" panose="02000A03000000020004" pitchFamily="50" charset="-127"/>
              </a:rPr>
              <a:t>협업</a:t>
            </a:r>
            <a:r>
              <a:rPr lang="ko-KR" altLang="en-US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A500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rPr>
              <a:t> 규칙</a:t>
            </a:r>
            <a:endParaRPr lang="en-US" altLang="ko-KR" sz="2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A500"/>
              </a:solidFill>
              <a:latin typeface="Pretendard ExtraBold"/>
              <a:ea typeface="Pretendard ExtraBold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213E5-4F4F-B675-671C-EBA2A4040C87}"/>
              </a:ext>
            </a:extLst>
          </p:cNvPr>
          <p:cNvSpPr txBox="1"/>
          <p:nvPr/>
        </p:nvSpPr>
        <p:spPr>
          <a:xfrm>
            <a:off x="624115" y="478038"/>
            <a:ext cx="10980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02.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F5256-0E8C-99A4-BF5D-0E650F4B29F4}"/>
              </a:ext>
            </a:extLst>
          </p:cNvPr>
          <p:cNvSpPr/>
          <p:nvPr/>
        </p:nvSpPr>
        <p:spPr>
          <a:xfrm flipV="1">
            <a:off x="2380342" y="537846"/>
            <a:ext cx="8973457" cy="55383"/>
          </a:xfrm>
          <a:prstGeom prst="rect">
            <a:avLst/>
          </a:prstGeom>
          <a:gradFill flip="none" rotWithShape="1">
            <a:gsLst>
              <a:gs pos="0">
                <a:srgbClr val="FFA500">
                  <a:shade val="30000"/>
                  <a:satMod val="115000"/>
                </a:srgbClr>
              </a:gs>
              <a:gs pos="50000">
                <a:srgbClr val="FFA500">
                  <a:shade val="67500"/>
                  <a:satMod val="115000"/>
                </a:srgbClr>
              </a:gs>
              <a:gs pos="100000">
                <a:srgbClr val="FFA5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DB77C5-A9EA-06D3-BDFB-7CD2ACAB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867" y="2062772"/>
            <a:ext cx="2433454" cy="34602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0CCE68-7285-0615-6C0C-E8BBF8AAC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752" y="3343127"/>
            <a:ext cx="1992602" cy="22352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AAF00A-3C9D-0232-3E84-A288BB1F4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415" y="3343127"/>
            <a:ext cx="1823492" cy="152218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E594899-75BB-41ED-03EB-413CB07A5682}"/>
              </a:ext>
            </a:extLst>
          </p:cNvPr>
          <p:cNvGrpSpPr/>
          <p:nvPr/>
        </p:nvGrpSpPr>
        <p:grpSpPr>
          <a:xfrm>
            <a:off x="1039579" y="1643810"/>
            <a:ext cx="2507556" cy="1630297"/>
            <a:chOff x="2152541" y="3256356"/>
            <a:chExt cx="1604113" cy="16302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7FB38-BDC0-32C3-E6B5-29E85CAD511B}"/>
                </a:ext>
              </a:extLst>
            </p:cNvPr>
            <p:cNvSpPr txBox="1"/>
            <p:nvPr/>
          </p:nvSpPr>
          <p:spPr>
            <a:xfrm>
              <a:off x="2152541" y="3616690"/>
              <a:ext cx="1604113" cy="126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변수명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 </a:t>
              </a: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메소드명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카멜 표기법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필드명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DB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와 맞출 것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클래스명 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파스칼 표기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View :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동사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-&gt;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명사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필요시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_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허용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A056B-AE78-0900-430A-E4333C30EE0A}"/>
                </a:ext>
              </a:extLst>
            </p:cNvPr>
            <p:cNvSpPr txBox="1"/>
            <p:nvPr/>
          </p:nvSpPr>
          <p:spPr>
            <a:xfrm>
              <a:off x="2152541" y="3256356"/>
              <a:ext cx="1165704" cy="34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코드 컨벤션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93E0D33-47F1-A548-501C-082F50081D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4" t="17414" b="5977"/>
          <a:stretch/>
        </p:blipFill>
        <p:spPr>
          <a:xfrm>
            <a:off x="1380605" y="3063193"/>
            <a:ext cx="1941298" cy="289798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C754E24-B8D3-4275-911F-F9BCFA33130E}"/>
              </a:ext>
            </a:extLst>
          </p:cNvPr>
          <p:cNvSpPr txBox="1"/>
          <p:nvPr/>
        </p:nvSpPr>
        <p:spPr>
          <a:xfrm>
            <a:off x="8553338" y="1662553"/>
            <a:ext cx="2616511" cy="34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디자인 스타일 가이드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57BC36D-F1A5-4724-8D95-099684835448}"/>
              </a:ext>
            </a:extLst>
          </p:cNvPr>
          <p:cNvGrpSpPr/>
          <p:nvPr/>
        </p:nvGrpSpPr>
        <p:grpSpPr>
          <a:xfrm>
            <a:off x="4016415" y="1643810"/>
            <a:ext cx="2507556" cy="1630297"/>
            <a:chOff x="2152541" y="3256356"/>
            <a:chExt cx="1604113" cy="16302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4109AC-F9D2-4E86-A157-85E49A4ED0CD}"/>
                </a:ext>
              </a:extLst>
            </p:cNvPr>
            <p:cNvSpPr txBox="1"/>
            <p:nvPr/>
          </p:nvSpPr>
          <p:spPr>
            <a:xfrm>
              <a:off x="2152541" y="3616690"/>
              <a:ext cx="1604113" cy="126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메소드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스크립트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</a:t>
              </a:r>
              <a:b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</a:b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작성일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작성자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기능설명</a:t>
              </a:r>
              <a:b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</a:b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수정 시 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– 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수정일자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수정내용</a:t>
              </a:r>
            </a:p>
            <a:p>
              <a:pPr marL="171450" indent="-171450" latinLnBrk="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제일 중요한 것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줄정리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★ *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100</a:t>
              </a:r>
            </a:p>
            <a:p>
              <a:pPr latinLnBrk="0">
                <a:lnSpc>
                  <a:spcPct val="130000"/>
                </a:lnSpc>
              </a:pP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0B13EE-DDDD-47DB-9556-5BEF0CECBACE}"/>
                </a:ext>
              </a:extLst>
            </p:cNvPr>
            <p:cNvSpPr txBox="1"/>
            <p:nvPr/>
          </p:nvSpPr>
          <p:spPr>
            <a:xfrm>
              <a:off x="2152541" y="3256356"/>
              <a:ext cx="1165704" cy="34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주석 규칙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32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5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00000"/>
      </a:accent2>
      <a:accent3>
        <a:srgbClr val="FFCD01"/>
      </a:accent3>
      <a:accent4>
        <a:srgbClr val="C9C9C9"/>
      </a:accent4>
      <a:accent5>
        <a:srgbClr val="FFFF00"/>
      </a:accent5>
      <a:accent6>
        <a:srgbClr val="FFFF00"/>
      </a:accent6>
      <a:hlink>
        <a:srgbClr val="FFFF00"/>
      </a:hlink>
      <a:folHlink>
        <a:srgbClr val="FFFF00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8b04b1-2182-4f7d-b6e2-c184ae7aedc5">
      <Terms xmlns="http://schemas.microsoft.com/office/infopath/2007/PartnerControls"/>
    </lcf76f155ced4ddcb4097134ff3c332f>
    <TaxCatchAll xmlns="a284b5e2-a014-447d-bef5-fb0af5b3093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919864610C2B54F8DD4AFFAA1623265" ma:contentTypeVersion="13" ma:contentTypeDescription="새 문서를 만듭니다." ma:contentTypeScope="" ma:versionID="7c417d600bababb6d83271b5daecdf78">
  <xsd:schema xmlns:xsd="http://www.w3.org/2001/XMLSchema" xmlns:xs="http://www.w3.org/2001/XMLSchema" xmlns:p="http://schemas.microsoft.com/office/2006/metadata/properties" xmlns:ns2="6f8b04b1-2182-4f7d-b6e2-c184ae7aedc5" xmlns:ns3="a284b5e2-a014-447d-bef5-fb0af5b3093c" targetNamespace="http://schemas.microsoft.com/office/2006/metadata/properties" ma:root="true" ma:fieldsID="dc2ea8abdf765ff6c289a134eb4edd4f" ns2:_="" ns3:_="">
    <xsd:import namespace="6f8b04b1-2182-4f7d-b6e2-c184ae7aedc5"/>
    <xsd:import namespace="a284b5e2-a014-447d-bef5-fb0af5b30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b04b1-2182-4f7d-b6e2-c184ae7ae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65b57115-79e1-4167-a855-12fb57de07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4b5e2-a014-447d-bef5-fb0af5b3093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51992a4-bb2e-4226-9593-a15e9231b038}" ma:internalName="TaxCatchAll" ma:showField="CatchAllData" ma:web="a284b5e2-a014-447d-bef5-fb0af5b309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E05BC0-7270-4B3A-B7F9-2266D97C8968}">
  <ds:schemaRefs>
    <ds:schemaRef ds:uri="6f8b04b1-2182-4f7d-b6e2-c184ae7aedc5"/>
    <ds:schemaRef ds:uri="a284b5e2-a014-447d-bef5-fb0af5b309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C5FE05-D252-4D6F-BA02-5340E5BC8B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5B8FF0-2294-4EF9-B7A3-CD2D8BDCE706}">
  <ds:schemaRefs>
    <ds:schemaRef ds:uri="6f8b04b1-2182-4f7d-b6e2-c184ae7aedc5"/>
    <ds:schemaRef ds:uri="a284b5e2-a014-447d-bef5-fb0af5b309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1491</Words>
  <Application>Microsoft Office PowerPoint</Application>
  <PresentationFormat>와이드스크린</PresentationFormat>
  <Paragraphs>311</Paragraphs>
  <Slides>32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Pretendard ExtraBold</vt:lpstr>
      <vt:lpstr>맑은 고딕</vt:lpstr>
      <vt:lpstr>Pretendard Black</vt:lpstr>
      <vt:lpstr>Arial</vt:lpstr>
      <vt:lpstr>Pretendard Light</vt:lpstr>
      <vt:lpstr>Pretendard SemiBold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한 지은</dc:creator>
  <cp:lastModifiedBy>민 박</cp:lastModifiedBy>
  <cp:revision>32</cp:revision>
  <dcterms:created xsi:type="dcterms:W3CDTF">2024-06-25T01:25:51Z</dcterms:created>
  <dcterms:modified xsi:type="dcterms:W3CDTF">2025-01-14T03:33:36Z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0x0101009919864610C2B54F8DD4AFFAA1623265</vt:lpwstr>
  </property>
  <property fmtid="{D5CDD505-2E9C-101B-9397-08002B2CF9AE}" pid="3" name="MediaServiceImageTags">
    <vt:lpwstr/>
  </property>
</Properties>
</file>